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143500" cy="9144000" type="screen16x9"/>
  <p:notesSz cx="6858000" cy="9144000"/>
  <p:defaultTextStyle>
    <a:defPPr>
      <a:defRPr lang="es-ES_tradnl"/>
    </a:defPPr>
    <a:lvl1pPr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1pPr>
    <a:lvl2pPr marL="323850" indent="133350"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2pPr>
    <a:lvl3pPr marL="647700" indent="266700"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3pPr>
    <a:lvl4pPr marL="971550" indent="400050"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4pPr>
    <a:lvl5pPr marL="1295400" indent="533400"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5pPr>
    <a:lvl6pPr marL="2286000" algn="l" defTabSz="914400" rtl="0" eaLnBrk="1" latinLnBrk="0" hangingPunct="1"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6pPr>
    <a:lvl7pPr marL="2743200" algn="l" defTabSz="914400" rtl="0" eaLnBrk="1" latinLnBrk="0" hangingPunct="1"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7pPr>
    <a:lvl8pPr marL="3200400" algn="l" defTabSz="914400" rtl="0" eaLnBrk="1" latinLnBrk="0" hangingPunct="1"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8pPr>
    <a:lvl9pPr marL="3657600" algn="l" defTabSz="914400" rtl="0" eaLnBrk="1" latinLnBrk="0" hangingPunct="1"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82" d="100"/>
          <a:sy n="82" d="100"/>
        </p:scale>
        <p:origin x="-3900" y="-102"/>
      </p:cViewPr>
      <p:guideLst>
        <p:guide orient="horz" pos="2880"/>
        <p:guide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="" xmlns:a16="http://schemas.microsoft.com/office/drawing/2014/main" id="{15675CBC-4FCA-CF88-CCF9-10821EE825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C3C47B8C-97E2-ECBF-847F-BE8C1EEFEA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>
                <a:sym typeface="Avenir" charset="0"/>
              </a:rPr>
              <a:t>Click to edit Master text styles</a:t>
            </a:r>
          </a:p>
          <a:p>
            <a:pPr lvl="1"/>
            <a:r>
              <a:rPr lang="es-ES_tradnl" noProof="0">
                <a:sym typeface="Avenir" charset="0"/>
              </a:rPr>
              <a:t>Second level</a:t>
            </a:r>
          </a:p>
          <a:p>
            <a:pPr lvl="2"/>
            <a:r>
              <a:rPr lang="es-ES_tradnl" noProof="0">
                <a:sym typeface="Avenir" charset="0"/>
              </a:rPr>
              <a:t>Third level</a:t>
            </a:r>
          </a:p>
          <a:p>
            <a:pPr lvl="3"/>
            <a:r>
              <a:rPr lang="es-ES_tradnl" noProof="0">
                <a:sym typeface="Avenir" charset="0"/>
              </a:rPr>
              <a:t>Fourth level</a:t>
            </a:r>
          </a:p>
          <a:p>
            <a:pPr lvl="4"/>
            <a:r>
              <a:rPr lang="es-ES_tradnl" noProof="0">
                <a:sym typeface="Avenir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1pPr>
    <a:lvl2pPr marL="2286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2pPr>
    <a:lvl3pPr marL="4572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3pPr>
    <a:lvl4pPr marL="6858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4pPr>
    <a:lvl5pPr marL="9144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5763" y="2840038"/>
            <a:ext cx="4371975" cy="1960562"/>
          </a:xfrm>
        </p:spPr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71525" y="5181600"/>
            <a:ext cx="360045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Haga clic para modificar el estilo de subtítulo del patrón</a:t>
            </a:r>
            <a:endParaRPr lang="es-ES_tradnl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FFF0974B-A652-4F83-E5D6-7919FDB705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BBBE8F-62D8-4E4C-A29E-045106AB8CD6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893859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A0D0D1A3-9F77-3625-1830-A0DE284AF8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429CA31-69D7-BF49-ABF7-51263C8E95AF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3874087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8" y="122238"/>
            <a:ext cx="1157287" cy="9020175"/>
          </a:xfrm>
        </p:spPr>
        <p:txBody>
          <a:bodyPr vert="eaVert"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55588" y="122238"/>
            <a:ext cx="3321050" cy="9020175"/>
          </a:xfrm>
        </p:spPr>
        <p:txBody>
          <a:bodyPr vert="eaVert"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E9363699-0CEA-AEDE-B684-CEF8AF9A75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D69B9A8-EBDC-1D46-AA82-3836265E666D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2238758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E692C02B-1AB6-1E91-D9B9-82F6C0CC8F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71A2100-E092-0545-927F-3EA75DB4E364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2096987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6400" y="5875338"/>
            <a:ext cx="4371975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06400" y="3875088"/>
            <a:ext cx="4371975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2DC35F2B-33B0-0B75-9698-8C53AC4809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31F505E-4E72-2949-AA38-EB696A8E7BEE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188072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5588" y="2133600"/>
            <a:ext cx="2238375" cy="700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646363" y="2133600"/>
            <a:ext cx="2239962" cy="700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5" name="Rectangle 3">
            <a:extLst>
              <a:ext uri="{FF2B5EF4-FFF2-40B4-BE49-F238E27FC236}">
                <a16:creationId xmlns="" xmlns:a16="http://schemas.microsoft.com/office/drawing/2014/main" id="{815BE5E5-268A-34DE-1CB3-46685DA41A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9B10A0-EEE2-5842-B686-178881B59510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539162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175" y="366713"/>
            <a:ext cx="462915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57175" y="2046288"/>
            <a:ext cx="2273300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57175" y="2900363"/>
            <a:ext cx="2273300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613025" y="2046288"/>
            <a:ext cx="2273300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2613025" y="2900363"/>
            <a:ext cx="2273300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7" name="Rectangle 3">
            <a:extLst>
              <a:ext uri="{FF2B5EF4-FFF2-40B4-BE49-F238E27FC236}">
                <a16:creationId xmlns="" xmlns:a16="http://schemas.microsoft.com/office/drawing/2014/main" id="{E0C4E4C9-C196-1DAE-7784-3D80793BB8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1E4A2F2-161C-564F-B0CB-DBDAAC92E937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215335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Rectangle 3">
            <a:extLst>
              <a:ext uri="{FF2B5EF4-FFF2-40B4-BE49-F238E27FC236}">
                <a16:creationId xmlns="" xmlns:a16="http://schemas.microsoft.com/office/drawing/2014/main" id="{1FA35A28-CEBF-9D3F-DBB9-B995A45E94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27EBAB-BC90-F04A-AED3-6661F21A552D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1438300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="" xmlns:a16="http://schemas.microsoft.com/office/drawing/2014/main" id="{4A93A20B-2C06-EE5C-44AC-3AB83E9F01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15A0848-9F3E-4E44-A34E-27F76EF4906B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68430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175" y="363538"/>
            <a:ext cx="169227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11363" y="363538"/>
            <a:ext cx="287496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7175" y="1912938"/>
            <a:ext cx="1692275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="" xmlns:a16="http://schemas.microsoft.com/office/drawing/2014/main" id="{1A056375-9D90-FE10-799D-38D704B32A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87FF7DA-85B7-6C41-AFBD-4FAA055B786C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3148054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063" y="6400800"/>
            <a:ext cx="30861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008063" y="817563"/>
            <a:ext cx="30861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>
              <a:sym typeface="Helvetica" pitchFamily="4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008063" y="7156450"/>
            <a:ext cx="30861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="" xmlns:a16="http://schemas.microsoft.com/office/drawing/2014/main" id="{502520F5-52A5-0957-27A8-1F0E7CCF73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4F192DD-FF5D-8A44-8E71-4D5EB20EC8E0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1662385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="" xmlns:a16="http://schemas.microsoft.com/office/drawing/2014/main" id="{82CC022C-3BB7-3F89-39F1-E5714A8384C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55588" y="122238"/>
            <a:ext cx="4630737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vert="horz" wrap="square" lIns="32396" tIns="32396" rIns="32396" bIns="323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AR">
                <a:sym typeface="Helvetica" pitchFamily="2" charset="0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="" xmlns:a16="http://schemas.microsoft.com/office/drawing/2014/main" id="{77B06A78-0988-F4AB-8D55-9C7FBBBE315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55588" y="2133600"/>
            <a:ext cx="4630737" cy="700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vert="horz" wrap="square" lIns="32396" tIns="32396" rIns="32396" bIns="323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AR">
                <a:sym typeface="Helvetica" pitchFamily="2" charset="0"/>
              </a:rPr>
              <a:t>Click to edit Master text styles</a:t>
            </a:r>
          </a:p>
          <a:p>
            <a:pPr lvl="1"/>
            <a:r>
              <a:rPr lang="es-ES_tradnl" altLang="es-AR">
                <a:sym typeface="Helvetica" pitchFamily="2" charset="0"/>
              </a:rPr>
              <a:t>Second level</a:t>
            </a:r>
          </a:p>
          <a:p>
            <a:pPr lvl="2"/>
            <a:r>
              <a:rPr lang="es-ES_tradnl" altLang="es-AR">
                <a:sym typeface="Helvetica" pitchFamily="2" charset="0"/>
              </a:rPr>
              <a:t>Third level</a:t>
            </a:r>
          </a:p>
          <a:p>
            <a:pPr lvl="3"/>
            <a:r>
              <a:rPr lang="es-ES_tradnl" altLang="es-AR">
                <a:sym typeface="Helvetica" pitchFamily="2" charset="0"/>
              </a:rPr>
              <a:t>Fourth level</a:t>
            </a:r>
          </a:p>
          <a:p>
            <a:pPr lvl="4"/>
            <a:r>
              <a:rPr lang="es-ES_tradnl" altLang="es-AR">
                <a:sym typeface="Helvetica" pitchFamily="2" charset="0"/>
              </a:rPr>
              <a:t>Fifth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="" xmlns:a16="http://schemas.microsoft.com/office/drawing/2014/main" id="{AF191275-802C-51C9-7FFA-4A974F654D62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 bwMode="auto">
          <a:xfrm>
            <a:off x="3684588" y="8324850"/>
            <a:ext cx="1201737" cy="20161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32396" tIns="32396" rIns="32396" bIns="32396" numCol="1" anchor="t" anchorCtr="0" compatLnSpc="1">
            <a:prstTxWarp prst="textNoShape">
              <a:avLst/>
            </a:prstTxWarp>
          </a:bodyPr>
          <a:lstStyle>
            <a:lvl1pPr algn="r" eaLnBrk="1">
              <a:defRPr/>
            </a:lvl1pPr>
          </a:lstStyle>
          <a:p>
            <a:fld id="{58C986BD-C6AE-2146-87AC-92B70154123B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j-lt"/>
          <a:ea typeface="ヒラギノ角ゴ Pro W3" charset="0"/>
          <a:cs typeface="+mj-cs"/>
          <a:sym typeface="Helvetica" pitchFamily="2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ヒラギノ角ゴ Pro W3" charset="0"/>
          <a:cs typeface="Helvetica" pitchFamily="42" charset="0"/>
          <a:sym typeface="Helvetica" pitchFamily="2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ヒラギノ角ゴ Pro W3" charset="0"/>
          <a:cs typeface="Helvetica" pitchFamily="42" charset="0"/>
          <a:sym typeface="Helvetica" pitchFamily="2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ヒラギノ角ゴ Pro W3" charset="0"/>
          <a:cs typeface="Helvetica" pitchFamily="42" charset="0"/>
          <a:sym typeface="Helvetica" pitchFamily="2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ヒラギノ角ゴ Pro W3" charset="0"/>
          <a:cs typeface="Helvetica" pitchFamily="42" charset="0"/>
          <a:sym typeface="Helvetica" pitchFamily="2" charset="0"/>
        </a:defRPr>
      </a:lvl5pPr>
      <a:lvl6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Helvetica" pitchFamily="42" charset="0"/>
          <a:cs typeface="Helvetica" pitchFamily="42" charset="0"/>
          <a:sym typeface="Helvetica" pitchFamily="42" charset="0"/>
        </a:defRPr>
      </a:lvl6pPr>
      <a:lvl7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Helvetica" pitchFamily="42" charset="0"/>
          <a:cs typeface="Helvetica" pitchFamily="42" charset="0"/>
          <a:sym typeface="Helvetica" pitchFamily="42" charset="0"/>
        </a:defRPr>
      </a:lvl7pPr>
      <a:lvl8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Helvetica" pitchFamily="42" charset="0"/>
          <a:cs typeface="Helvetica" pitchFamily="42" charset="0"/>
          <a:sym typeface="Helvetica" pitchFamily="42" charset="0"/>
        </a:defRPr>
      </a:lvl8pPr>
      <a:lvl9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Helvetica" pitchFamily="42" charset="0"/>
          <a:cs typeface="Helvetica" pitchFamily="42" charset="0"/>
          <a:sym typeface="Helvetica" pitchFamily="42" charset="0"/>
        </a:defRPr>
      </a:lvl9pPr>
    </p:titleStyle>
    <p:body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buChar char="•"/>
        <a:defRPr sz="1200">
          <a:solidFill>
            <a:srgbClr val="000000"/>
          </a:solidFill>
          <a:latin typeface="+mn-lt"/>
          <a:ea typeface="ヒラギノ角ゴ Pro W3" charset="0"/>
          <a:cs typeface="+mn-cs"/>
          <a:sym typeface="Helvetica" pitchFamily="2" charset="0"/>
        </a:defRPr>
      </a:lvl1pPr>
      <a:lvl2pPr marL="228600" indent="228600" algn="l" defTabSz="457200" rtl="0" eaLnBrk="0" fontAlgn="base" hangingPunct="0">
        <a:spcBef>
          <a:spcPct val="0"/>
        </a:spcBef>
        <a:spcAft>
          <a:spcPct val="0"/>
        </a:spcAft>
        <a:buChar char="–"/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2pPr>
      <a:lvl3pPr marL="457200" indent="457200" algn="l" defTabSz="457200" rtl="0" eaLnBrk="0" fontAlgn="base" hangingPunct="0">
        <a:spcBef>
          <a:spcPct val="0"/>
        </a:spcBef>
        <a:spcAft>
          <a:spcPct val="0"/>
        </a:spcAft>
        <a:buChar char="•"/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3pPr>
      <a:lvl4pPr marL="685800" indent="685800" algn="l" defTabSz="457200" rtl="0" eaLnBrk="0" fontAlgn="base" hangingPunct="0">
        <a:spcBef>
          <a:spcPct val="0"/>
        </a:spcBef>
        <a:spcAft>
          <a:spcPct val="0"/>
        </a:spcAft>
        <a:buChar char="–"/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4pPr>
      <a:lvl5pPr marL="914400" indent="914400" algn="l" defTabSz="457200" rtl="0" eaLnBrk="0" fontAlgn="base" hangingPunct="0">
        <a:spcBef>
          <a:spcPct val="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5pPr>
      <a:lvl6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42" charset="0"/>
        </a:defRPr>
      </a:lvl6pPr>
      <a:lvl7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42" charset="0"/>
        </a:defRPr>
      </a:lvl7pPr>
      <a:lvl8pPr marL="22860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42" charset="0"/>
        </a:defRPr>
      </a:lvl8pPr>
      <a:lvl9pPr marL="2743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4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D054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>
            <a:extLst>
              <a:ext uri="{FF2B5EF4-FFF2-40B4-BE49-F238E27FC236}">
                <a16:creationId xmlns="" xmlns:a16="http://schemas.microsoft.com/office/drawing/2014/main" id="{D6A72529-BE8A-3CC5-E74B-633908FD9E45}"/>
              </a:ext>
            </a:extLst>
          </p:cNvPr>
          <p:cNvSpPr>
            <a:spLocks/>
          </p:cNvSpPr>
          <p:nvPr/>
        </p:nvSpPr>
        <p:spPr bwMode="auto">
          <a:xfrm>
            <a:off x="252413" y="1187450"/>
            <a:ext cx="4643437" cy="3968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ts val="300"/>
              </a:spcBef>
            </a:pPr>
            <a:r>
              <a:rPr lang="es-ES_tradnl" altLang="es-AR" sz="1200" b="0" dirty="0" smtClean="0">
                <a:solidFill>
                  <a:srgbClr val="222268"/>
                </a:solidFill>
                <a:latin typeface="Arial Rounded MT Bold" panose="020F0704030504030204" pitchFamily="34" charset="77"/>
              </a:rPr>
              <a:t>TÍTULO:</a:t>
            </a: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r>
              <a:rPr lang="es-ES_tradnl" altLang="es-AR" sz="1000" b="0" dirty="0" smtClean="0">
                <a:solidFill>
                  <a:srgbClr val="222268"/>
                </a:solidFill>
                <a:latin typeface="Arial Rounded MT Bold" panose="020F0704030504030204" pitchFamily="34" charset="77"/>
              </a:rPr>
              <a:t>Categoría: Revisión bibliográfica</a:t>
            </a:r>
            <a:endParaRPr lang="es-ES_tradnl" altLang="es-AR" sz="1000" b="0" dirty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b="0" dirty="0">
              <a:solidFill>
                <a:srgbClr val="222268"/>
              </a:solidFill>
              <a:latin typeface="Arial Rounded MT Bold" panose="020F0704030504030204" pitchFamily="34" charset="77"/>
            </a:endParaRPr>
          </a:p>
        </p:txBody>
      </p:sp>
      <p:sp>
        <p:nvSpPr>
          <p:cNvPr id="3074" name="AutoShape 2">
            <a:extLst>
              <a:ext uri="{FF2B5EF4-FFF2-40B4-BE49-F238E27FC236}">
                <a16:creationId xmlns="" xmlns:a16="http://schemas.microsoft.com/office/drawing/2014/main" id="{8E267AFD-B269-DE03-F4F2-63487E564E3B}"/>
              </a:ext>
            </a:extLst>
          </p:cNvPr>
          <p:cNvSpPr>
            <a:spLocks/>
          </p:cNvSpPr>
          <p:nvPr/>
        </p:nvSpPr>
        <p:spPr bwMode="auto">
          <a:xfrm>
            <a:off x="252413" y="1651000"/>
            <a:ext cx="4643437" cy="3698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900" b="0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Autores:</a:t>
            </a:r>
            <a:endParaRPr lang="es-ES_tradnl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75" name="AutoShape 3">
            <a:extLst>
              <a:ext uri="{FF2B5EF4-FFF2-40B4-BE49-F238E27FC236}">
                <a16:creationId xmlns="" xmlns:a16="http://schemas.microsoft.com/office/drawing/2014/main" id="{3E457CA0-F7B4-AFF1-CB22-E420FEFA187B}"/>
              </a:ext>
            </a:extLst>
          </p:cNvPr>
          <p:cNvSpPr>
            <a:spLocks/>
          </p:cNvSpPr>
          <p:nvPr/>
        </p:nvSpPr>
        <p:spPr bwMode="auto">
          <a:xfrm>
            <a:off x="252413" y="2519363"/>
            <a:ext cx="4643437" cy="93821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</a:pPr>
            <a:r>
              <a:rPr lang="es-ES_tradnl" altLang="es-AR" sz="900" b="0">
                <a:solidFill>
                  <a:srgbClr val="222268"/>
                </a:solidFill>
                <a:latin typeface="Arial Rounded MT Bold" panose="020F0704030504030204" pitchFamily="34" charset="77"/>
              </a:rPr>
              <a:t>Introducción</a:t>
            </a:r>
            <a:endParaRPr lang="es-ES_tradnl" altLang="es-AR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9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9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9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9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9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9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9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</p:txBody>
      </p:sp>
      <p:sp>
        <p:nvSpPr>
          <p:cNvPr id="3076" name="AutoShape 4">
            <a:extLst>
              <a:ext uri="{FF2B5EF4-FFF2-40B4-BE49-F238E27FC236}">
                <a16:creationId xmlns="" xmlns:a16="http://schemas.microsoft.com/office/drawing/2014/main" id="{85BE69C0-D7BA-8918-03B0-F656EE03696E}"/>
              </a:ext>
            </a:extLst>
          </p:cNvPr>
          <p:cNvSpPr>
            <a:spLocks/>
          </p:cNvSpPr>
          <p:nvPr/>
        </p:nvSpPr>
        <p:spPr bwMode="auto">
          <a:xfrm>
            <a:off x="252413" y="3524250"/>
            <a:ext cx="4643437" cy="30670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Desarrollo</a:t>
            </a:r>
            <a:endParaRPr lang="es-ES_tradnl" sz="16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77" name="AutoShape 5">
            <a:extLst>
              <a:ext uri="{FF2B5EF4-FFF2-40B4-BE49-F238E27FC236}">
                <a16:creationId xmlns="" xmlns:a16="http://schemas.microsoft.com/office/drawing/2014/main" id="{824BC46C-BFAD-EDD8-7C0C-6D3494B7AD05}"/>
              </a:ext>
            </a:extLst>
          </p:cNvPr>
          <p:cNvSpPr>
            <a:spLocks/>
          </p:cNvSpPr>
          <p:nvPr/>
        </p:nvSpPr>
        <p:spPr bwMode="auto">
          <a:xfrm>
            <a:off x="252413" y="6659563"/>
            <a:ext cx="4643437" cy="172886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Conclusiones:</a:t>
            </a: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79" name="AutoShape 7">
            <a:extLst>
              <a:ext uri="{FF2B5EF4-FFF2-40B4-BE49-F238E27FC236}">
                <a16:creationId xmlns="" xmlns:a16="http://schemas.microsoft.com/office/drawing/2014/main" id="{CE2A9EDA-CC8E-D14E-50A7-03606A31ABDE}"/>
              </a:ext>
            </a:extLst>
          </p:cNvPr>
          <p:cNvSpPr>
            <a:spLocks/>
          </p:cNvSpPr>
          <p:nvPr/>
        </p:nvSpPr>
        <p:spPr bwMode="auto">
          <a:xfrm>
            <a:off x="252413" y="2084388"/>
            <a:ext cx="4643437" cy="3619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900" b="0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Lugar de trabajo:</a:t>
            </a:r>
            <a:endParaRPr lang="es-ES_tradnl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AutoShape 5">
            <a:extLst>
              <a:ext uri="{FF2B5EF4-FFF2-40B4-BE49-F238E27FC236}">
                <a16:creationId xmlns="" xmlns:a16="http://schemas.microsoft.com/office/drawing/2014/main" id="{824BC46C-BFAD-EDD8-7C0C-6D3494B7AD05}"/>
              </a:ext>
            </a:extLst>
          </p:cNvPr>
          <p:cNvSpPr>
            <a:spLocks/>
          </p:cNvSpPr>
          <p:nvPr/>
        </p:nvSpPr>
        <p:spPr bwMode="auto">
          <a:xfrm>
            <a:off x="267494" y="8460432"/>
            <a:ext cx="3600400" cy="50472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Bibliografía:</a:t>
            </a: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AutoShape 5">
            <a:extLst>
              <a:ext uri="{FF2B5EF4-FFF2-40B4-BE49-F238E27FC236}">
                <a16:creationId xmlns="" xmlns:a16="http://schemas.microsoft.com/office/drawing/2014/main" id="{824BC46C-BFAD-EDD8-7C0C-6D3494B7AD05}"/>
              </a:ext>
            </a:extLst>
          </p:cNvPr>
          <p:cNvSpPr>
            <a:spLocks/>
          </p:cNvSpPr>
          <p:nvPr/>
        </p:nvSpPr>
        <p:spPr bwMode="auto">
          <a:xfrm>
            <a:off x="3939902" y="8460432"/>
            <a:ext cx="944488" cy="50472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ts val="200"/>
              </a:spcBef>
              <a:defRPr/>
            </a:pPr>
            <a:endParaRPr lang="es-ES_tradnl" sz="300" b="0" dirty="0" smtClean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200" b="0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Código                 QR</a:t>
            </a:r>
            <a:endParaRPr lang="es-ES_tradnl" sz="11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9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2" name="Imagen 4">
            <a:extLst>
              <a:ext uri="{FF2B5EF4-FFF2-40B4-BE49-F238E27FC236}">
                <a16:creationId xmlns:a16="http://schemas.microsoft.com/office/drawing/2014/main" xmlns="" id="{37248AF2-E2DE-6A14-5C7B-6E6FFCBDF7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143500" cy="10795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BBE0E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323850" marR="0" indent="0" algn="ctr" defTabSz="914400" rtl="0" eaLnBrk="1" fontAlgn="base" latinLnBrk="0" hangingPunct="0">
          <a:lnSpc>
            <a:spcPct val="90000"/>
          </a:lnSpc>
          <a:spcBef>
            <a:spcPts val="3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pitchFamily="42" charset="0"/>
            <a:ea typeface="Arial" pitchFamily="42" charset="0"/>
            <a:cs typeface="Arial" pitchFamily="42" charset="0"/>
            <a:sym typeface="Arial" pitchFamily="4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BBE0E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323850" marR="0" indent="0" algn="ctr" defTabSz="914400" rtl="0" eaLnBrk="1" fontAlgn="base" latinLnBrk="0" hangingPunct="0">
          <a:lnSpc>
            <a:spcPct val="90000"/>
          </a:lnSpc>
          <a:spcBef>
            <a:spcPts val="3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pitchFamily="42" charset="0"/>
            <a:ea typeface="Arial" pitchFamily="42" charset="0"/>
            <a:cs typeface="Arial" pitchFamily="42" charset="0"/>
            <a:sym typeface="Arial" pitchFamily="42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20</Words>
  <Application>Microsoft Office PowerPoint</Application>
  <PresentationFormat>Presentación en pantalla (16:9)</PresentationFormat>
  <Paragraphs>40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Isolina I. Prada</dc:creator>
  <cp:lastModifiedBy>Admin</cp:lastModifiedBy>
  <cp:revision>30</cp:revision>
  <dcterms:modified xsi:type="dcterms:W3CDTF">2025-12-26T17:00:32Z</dcterms:modified>
</cp:coreProperties>
</file>