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1pPr>
    <a:lvl2pPr marL="323850" indent="13335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2pPr>
    <a:lvl3pPr marL="647700" indent="26670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3pPr>
    <a:lvl4pPr marL="971550" indent="40005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4pPr>
    <a:lvl5pPr marL="1295400" indent="53340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110" d="100"/>
          <a:sy n="110" d="100"/>
        </p:scale>
        <p:origin x="-1476" y="1812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="" xmlns:a16="http://schemas.microsoft.com/office/drawing/2014/main" id="{BB1CEC27-73E7-D22B-5DE2-F91535BD9C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6231BEF7-19AA-EE4E-7E1C-20E9096EE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>
                <a:sym typeface="Avenir" charset="0"/>
              </a:rPr>
              <a:t>Click to edit Master text styles</a:t>
            </a:r>
          </a:p>
          <a:p>
            <a:pPr lvl="1"/>
            <a:r>
              <a:rPr lang="es-ES_tradnl" noProof="0">
                <a:sym typeface="Avenir" charset="0"/>
              </a:rPr>
              <a:t>Second level</a:t>
            </a:r>
          </a:p>
          <a:p>
            <a:pPr lvl="2"/>
            <a:r>
              <a:rPr lang="es-ES_tradnl" noProof="0">
                <a:sym typeface="Avenir" charset="0"/>
              </a:rPr>
              <a:t>Third level</a:t>
            </a:r>
          </a:p>
          <a:p>
            <a:pPr lvl="3"/>
            <a:r>
              <a:rPr lang="es-ES_tradnl" noProof="0">
                <a:sym typeface="Avenir" charset="0"/>
              </a:rPr>
              <a:t>Fourth level</a:t>
            </a:r>
          </a:p>
          <a:p>
            <a:pPr lvl="4"/>
            <a:r>
              <a:rPr lang="es-ES_tradnl" noProof="0">
                <a:sym typeface="Avenir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038"/>
            <a:ext cx="4371975" cy="1960562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BB1EAB7-D335-DAB7-7E44-4FB7DBD78B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7CE9F7-FF2B-5842-BD3B-4093FF25404A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55084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98BB977-36DB-F158-4A94-DCA10BCBE8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BE1204-59D6-2C42-B50B-6D1271D5BF81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315493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8" y="122238"/>
            <a:ext cx="1157287" cy="902017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588" y="122238"/>
            <a:ext cx="3321050" cy="902017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90D0068-C8E4-A697-ADFC-442D865CA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526B92-1CAD-484C-AB85-4B167CEFEEE7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399648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8183448-EA78-AA2D-6104-43B80CBDB0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9A4AFC-4565-6047-A253-3DA78186257D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36868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400" y="5875338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06400" y="3875088"/>
            <a:ext cx="4371975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62F3819-F92B-8900-C7DB-25905CFF55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0B713B-F2B6-4849-A145-8ACB211B99D2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35265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588" y="2133600"/>
            <a:ext cx="2238375" cy="7008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46363" y="2133600"/>
            <a:ext cx="2239962" cy="7008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D9D5502D-FEF0-F5E5-95A9-81A5AC5421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EA8782-B86A-7741-B6B6-33E7BB12F19F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350618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713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175" y="2046288"/>
            <a:ext cx="2273300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175" y="2900363"/>
            <a:ext cx="2273300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2613025" y="2046288"/>
            <a:ext cx="2273300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2613025" y="2900363"/>
            <a:ext cx="2273300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C09648BD-0E77-AB5C-AA54-A84995C413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B6FAA4-77DF-8847-A2DB-CB88E563B3AB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422203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2DAD9D39-1E33-A09E-3B16-1BD8EAD799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A02A92-2D51-B541-B7CF-763414D3832B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420716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="" xmlns:a16="http://schemas.microsoft.com/office/drawing/2014/main" id="{55700D01-846A-9BCE-B74A-6D7D90436B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4DE1E2-29ED-3347-BD54-830EA7713216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28956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3538"/>
            <a:ext cx="169227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11363" y="363538"/>
            <a:ext cx="287496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7175" y="1912938"/>
            <a:ext cx="1692275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ECED383E-5523-D97E-8368-B0FBDAA544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A77D2D-8207-C043-8B2F-198E8FCD1C7E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234965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063" y="6400800"/>
            <a:ext cx="30861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008063" y="81756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>
              <a:sym typeface="Helvetica" pitchFamily="42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08063" y="7156450"/>
            <a:ext cx="30861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95C1C329-2E75-4889-014B-347EA5A9BE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4F41A7-BBE7-4B47-A8A0-E3D16A0CAE45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37599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="" xmlns:a16="http://schemas.microsoft.com/office/drawing/2014/main" id="{9284D86A-21B0-0CAB-3D19-E5A0FF8A03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5588" y="122238"/>
            <a:ext cx="4630737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2396" tIns="32396" rIns="32396" bIns="323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AR">
                <a:sym typeface="Helvetica" pitchFamily="2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="" xmlns:a16="http://schemas.microsoft.com/office/drawing/2014/main" id="{E37433F7-B5BC-848C-48AC-E3DCEC8DFC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5588" y="2133600"/>
            <a:ext cx="4630737" cy="700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2396" tIns="32396" rIns="32396" bIns="323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AR">
                <a:sym typeface="Helvetica" pitchFamily="2" charset="0"/>
              </a:rPr>
              <a:t>Click to edit Master text styles</a:t>
            </a:r>
          </a:p>
          <a:p>
            <a:pPr lvl="1"/>
            <a:r>
              <a:rPr lang="es-ES_tradnl" altLang="es-AR">
                <a:sym typeface="Helvetica" pitchFamily="2" charset="0"/>
              </a:rPr>
              <a:t>Second level</a:t>
            </a:r>
          </a:p>
          <a:p>
            <a:pPr lvl="2"/>
            <a:r>
              <a:rPr lang="es-ES_tradnl" altLang="es-AR">
                <a:sym typeface="Helvetica" pitchFamily="2" charset="0"/>
              </a:rPr>
              <a:t>Third level</a:t>
            </a:r>
          </a:p>
          <a:p>
            <a:pPr lvl="3"/>
            <a:r>
              <a:rPr lang="es-ES_tradnl" altLang="es-AR">
                <a:sym typeface="Helvetica" pitchFamily="2" charset="0"/>
              </a:rPr>
              <a:t>Fourth level</a:t>
            </a:r>
          </a:p>
          <a:p>
            <a:pPr lvl="4"/>
            <a:r>
              <a:rPr lang="es-ES_tradnl" altLang="es-AR">
                <a:sym typeface="Helvetica" pitchFamily="2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="" xmlns:a16="http://schemas.microsoft.com/office/drawing/2014/main" id="{9141076C-30DE-ECD7-B0C4-0B8D3230B4D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3684588" y="8324850"/>
            <a:ext cx="1201737" cy="201613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32396" tIns="32396" rIns="32396" bIns="32396" numCol="1" anchor="t" anchorCtr="0" compatLnSpc="1">
            <a:prstTxWarp prst="textNoShape">
              <a:avLst/>
            </a:prstTxWarp>
          </a:bodyPr>
          <a:lstStyle>
            <a:lvl1pPr algn="r" eaLnBrk="1">
              <a:defRPr>
                <a:cs typeface="Arial" panose="020B0604020202020204" pitchFamily="34" charset="0"/>
              </a:defRPr>
            </a:lvl1pPr>
          </a:lstStyle>
          <a:p>
            <a:fld id="{22B830AD-6BCD-6545-8959-D44993166B2D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ヒラギノ角ゴ Pro W3" charset="0"/>
          <a:cs typeface="+mj-cs"/>
          <a:sym typeface="Helvetica" pitchFamily="2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ヒラギノ角ゴ Pro W3" charset="0"/>
          <a:cs typeface="Helvetica" pitchFamily="42" charset="0"/>
          <a:sym typeface="Helvetica" pitchFamily="2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ヒラギノ角ゴ Pro W3" charset="0"/>
          <a:cs typeface="Helvetica" pitchFamily="42" charset="0"/>
          <a:sym typeface="Helvetica" pitchFamily="2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ヒラギノ角ゴ Pro W3" charset="0"/>
          <a:cs typeface="Helvetica" pitchFamily="42" charset="0"/>
          <a:sym typeface="Helvetica" pitchFamily="2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ヒラギノ角ゴ Pro W3" charset="0"/>
          <a:cs typeface="Helvetica" pitchFamily="42" charset="0"/>
          <a:sym typeface="Helvetica" pitchFamily="2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Helvetica" pitchFamily="42" charset="0"/>
          <a:cs typeface="Helvetica" pitchFamily="42" charset="0"/>
          <a:sym typeface="Helvetica" pitchFamily="42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Helvetica" pitchFamily="42" charset="0"/>
          <a:cs typeface="Helvetica" pitchFamily="42" charset="0"/>
          <a:sym typeface="Helvetica" pitchFamily="42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Helvetica" pitchFamily="42" charset="0"/>
          <a:cs typeface="Helvetica" pitchFamily="42" charset="0"/>
          <a:sym typeface="Helvetica" pitchFamily="42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Helvetica" pitchFamily="42" charset="0"/>
          <a:cs typeface="Helvetica" pitchFamily="42" charset="0"/>
          <a:sym typeface="Helvetica" pitchFamily="42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rgbClr val="000000"/>
          </a:solidFill>
          <a:latin typeface="+mn-lt"/>
          <a:ea typeface="ヒラギノ角ゴ Pro W3" charset="0"/>
          <a:cs typeface="+mn-cs"/>
          <a:sym typeface="Helvetica" pitchFamily="2" charset="0"/>
        </a:defRPr>
      </a:lvl1pPr>
      <a:lvl2pPr marL="228600" indent="228600" algn="l" defTabSz="457200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2pPr>
      <a:lvl3pPr marL="457200" indent="457200" algn="l" defTabSz="457200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3pPr>
      <a:lvl4pPr marL="685800" indent="685800" algn="l" defTabSz="457200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4pPr>
      <a:lvl5pPr marL="914400" indent="914400" algn="l" defTabSz="457200" rtl="0" eaLnBrk="0" fontAlgn="base" hangingPunct="0">
        <a:spcBef>
          <a:spcPct val="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42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42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42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42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A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="" xmlns:a16="http://schemas.microsoft.com/office/drawing/2014/main" id="{5AF8D107-890E-12BB-7F60-7B568F92A857}"/>
              </a:ext>
            </a:extLst>
          </p:cNvPr>
          <p:cNvSpPr>
            <a:spLocks/>
          </p:cNvSpPr>
          <p:nvPr/>
        </p:nvSpPr>
        <p:spPr bwMode="auto">
          <a:xfrm>
            <a:off x="252413" y="1187450"/>
            <a:ext cx="4643437" cy="396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1pPr>
            <a:lvl2pPr marL="742950" indent="-28575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2pPr>
            <a:lvl3pPr marL="11430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3pPr>
            <a:lvl4pPr marL="16002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4pPr>
            <a:lvl5pPr marL="20574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9pPr>
          </a:lstStyle>
          <a:p>
            <a:pPr algn="ctr" eaLnBrk="1">
              <a:lnSpc>
                <a:spcPct val="90000"/>
              </a:lnSpc>
              <a:spcBef>
                <a:spcPts val="300"/>
              </a:spcBef>
            </a:pPr>
            <a:r>
              <a:rPr lang="es-ES_tradnl" altLang="es-AR" sz="1200" dirty="0" smtClean="0">
                <a:solidFill>
                  <a:srgbClr val="222268"/>
                </a:solidFill>
                <a:latin typeface="Arial Rounded MT Bold" panose="020F0704030504030204" pitchFamily="34" charset="77"/>
              </a:rPr>
              <a:t>TÍTULO:</a:t>
            </a: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r>
              <a:rPr lang="es-ES_tradnl" altLang="es-AR" sz="1000" b="0" dirty="0" smtClean="0">
                <a:solidFill>
                  <a:srgbClr val="222268"/>
                </a:solidFill>
                <a:latin typeface="Arial Rounded MT Bold" panose="020F0704030504030204" pitchFamily="34" charset="77"/>
              </a:rPr>
              <a:t>Categoría: Presentación de Caso Clínico</a:t>
            </a:r>
            <a:endParaRPr lang="es-ES_tradnl" altLang="es-AR" sz="1000" b="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="" xmlns:a16="http://schemas.microsoft.com/office/drawing/2014/main" id="{D8AA87E0-1DB0-68F4-0367-FA3D5292900D}"/>
              </a:ext>
            </a:extLst>
          </p:cNvPr>
          <p:cNvSpPr>
            <a:spLocks/>
          </p:cNvSpPr>
          <p:nvPr/>
        </p:nvSpPr>
        <p:spPr bwMode="auto">
          <a:xfrm>
            <a:off x="252413" y="1651000"/>
            <a:ext cx="4643437" cy="3287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Autores:</a:t>
            </a:r>
            <a:endParaRPr lang="es-ES_tradnl" sz="10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</p:txBody>
      </p:sp>
      <p:sp>
        <p:nvSpPr>
          <p:cNvPr id="3075" name="AutoShape 3">
            <a:extLst>
              <a:ext uri="{FF2B5EF4-FFF2-40B4-BE49-F238E27FC236}">
                <a16:creationId xmlns="" xmlns:a16="http://schemas.microsoft.com/office/drawing/2014/main" id="{82EFD807-F307-3CEC-B3D1-2703443B7554}"/>
              </a:ext>
            </a:extLst>
          </p:cNvPr>
          <p:cNvSpPr>
            <a:spLocks/>
          </p:cNvSpPr>
          <p:nvPr/>
        </p:nvSpPr>
        <p:spPr bwMode="auto">
          <a:xfrm>
            <a:off x="252413" y="3524250"/>
            <a:ext cx="4643437" cy="938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Plan de tratamiento</a:t>
            </a:r>
            <a:endParaRPr lang="es-ES_tradnl" sz="100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</p:txBody>
      </p:sp>
      <p:sp>
        <p:nvSpPr>
          <p:cNvPr id="3076" name="AutoShape 4">
            <a:extLst>
              <a:ext uri="{FF2B5EF4-FFF2-40B4-BE49-F238E27FC236}">
                <a16:creationId xmlns="" xmlns:a16="http://schemas.microsoft.com/office/drawing/2014/main" id="{1ACF14BF-D627-C7DC-0F31-0F15F76BBEB5}"/>
              </a:ext>
            </a:extLst>
          </p:cNvPr>
          <p:cNvSpPr>
            <a:spLocks/>
          </p:cNvSpPr>
          <p:nvPr/>
        </p:nvSpPr>
        <p:spPr bwMode="auto">
          <a:xfrm>
            <a:off x="252413" y="4532313"/>
            <a:ext cx="4643437" cy="18399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1pPr>
            <a:lvl2pPr marL="742950" indent="-28575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2pPr>
            <a:lvl3pPr marL="11430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3pPr>
            <a:lvl4pPr marL="16002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4pPr>
            <a:lvl5pPr marL="20574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</a:pPr>
            <a:r>
              <a:rPr lang="es-ES_tradnl" altLang="es-AR" sz="1000" b="0">
                <a:solidFill>
                  <a:srgbClr val="222268"/>
                </a:solidFill>
                <a:latin typeface="Arial Rounded MT Bold" panose="020F0704030504030204" pitchFamily="34" charset="77"/>
              </a:rPr>
              <a:t>Imágenes del tratamiento y descripción :</a:t>
            </a:r>
            <a:endParaRPr lang="es-ES_tradnl" altLang="es-AR" sz="100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077" name="AutoShape 5">
            <a:extLst>
              <a:ext uri="{FF2B5EF4-FFF2-40B4-BE49-F238E27FC236}">
                <a16:creationId xmlns="" xmlns:a16="http://schemas.microsoft.com/office/drawing/2014/main" id="{F7A915AB-EF8A-2BC0-53BF-2DE75D8732D8}"/>
              </a:ext>
            </a:extLst>
          </p:cNvPr>
          <p:cNvSpPr>
            <a:spLocks/>
          </p:cNvSpPr>
          <p:nvPr/>
        </p:nvSpPr>
        <p:spPr bwMode="auto">
          <a:xfrm>
            <a:off x="252413" y="8027988"/>
            <a:ext cx="4643437" cy="50445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Conclusiones:</a:t>
            </a:r>
            <a:endParaRPr lang="es-ES_tradnl" sz="10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</p:txBody>
      </p:sp>
      <p:sp>
        <p:nvSpPr>
          <p:cNvPr id="3078" name="AutoShape 6">
            <a:extLst>
              <a:ext uri="{FF2B5EF4-FFF2-40B4-BE49-F238E27FC236}">
                <a16:creationId xmlns="" xmlns:a16="http://schemas.microsoft.com/office/drawing/2014/main" id="{2D5CBEC6-4BBF-86A1-E483-CCB7A773736A}"/>
              </a:ext>
            </a:extLst>
          </p:cNvPr>
          <p:cNvSpPr>
            <a:spLocks/>
          </p:cNvSpPr>
          <p:nvPr/>
        </p:nvSpPr>
        <p:spPr bwMode="auto">
          <a:xfrm>
            <a:off x="252413" y="6443663"/>
            <a:ext cx="4643437" cy="1485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Comparaciones (opcional)</a:t>
            </a:r>
            <a:endParaRPr lang="es-ES_tradnl" sz="10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</p:txBody>
      </p:sp>
      <p:sp>
        <p:nvSpPr>
          <p:cNvPr id="3079" name="AutoShape 7">
            <a:extLst>
              <a:ext uri="{FF2B5EF4-FFF2-40B4-BE49-F238E27FC236}">
                <a16:creationId xmlns="" xmlns:a16="http://schemas.microsoft.com/office/drawing/2014/main" id="{5EDD4A2B-7D77-75E3-FEF1-775CBB82E006}"/>
              </a:ext>
            </a:extLst>
          </p:cNvPr>
          <p:cNvSpPr>
            <a:spLocks/>
          </p:cNvSpPr>
          <p:nvPr/>
        </p:nvSpPr>
        <p:spPr bwMode="auto">
          <a:xfrm>
            <a:off x="267494" y="2411760"/>
            <a:ext cx="4643437" cy="104745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1pPr>
            <a:lvl2pPr marL="742950" indent="-28575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2pPr>
            <a:lvl3pPr marL="11430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3pPr>
            <a:lvl4pPr marL="16002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4pPr>
            <a:lvl5pPr marL="20574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</a:pPr>
            <a:r>
              <a:rPr lang="es-ES_tradnl" altLang="es-AR" sz="1000" b="0" dirty="0">
                <a:solidFill>
                  <a:srgbClr val="222268"/>
                </a:solidFill>
                <a:latin typeface="Arial Rounded MT Bold" panose="020F0704030504030204" pitchFamily="34" charset="77"/>
              </a:rPr>
              <a:t>Descripción del caso</a:t>
            </a:r>
            <a:endParaRPr lang="es-ES_tradnl" altLang="es-AR" sz="100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9AF783B-E81C-08DD-73A1-35BDFC42B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43500" cy="1123950"/>
          </a:xfrm>
          <a:prstGeom prst="rect">
            <a:avLst/>
          </a:prstGeom>
        </p:spPr>
      </p:pic>
      <p:sp>
        <p:nvSpPr>
          <p:cNvPr id="10" name="AutoShape 5">
            <a:extLst>
              <a:ext uri="{FF2B5EF4-FFF2-40B4-BE49-F238E27FC236}">
                <a16:creationId xmlns="" xmlns:a16="http://schemas.microsoft.com/office/drawing/2014/main" id="{F7A915AB-EF8A-2BC0-53BF-2DE75D8732D8}"/>
              </a:ext>
            </a:extLst>
          </p:cNvPr>
          <p:cNvSpPr>
            <a:spLocks/>
          </p:cNvSpPr>
          <p:nvPr/>
        </p:nvSpPr>
        <p:spPr bwMode="auto">
          <a:xfrm>
            <a:off x="252413" y="8604448"/>
            <a:ext cx="3759497" cy="3600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Bibliografía</a:t>
            </a:r>
            <a:endParaRPr lang="es-ES_tradnl" sz="10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AutoShape 2">
            <a:extLst>
              <a:ext uri="{FF2B5EF4-FFF2-40B4-BE49-F238E27FC236}">
                <a16:creationId xmlns="" xmlns:a16="http://schemas.microsoft.com/office/drawing/2014/main" id="{D8AA87E0-1DB0-68F4-0367-FA3D5292900D}"/>
              </a:ext>
            </a:extLst>
          </p:cNvPr>
          <p:cNvSpPr>
            <a:spLocks/>
          </p:cNvSpPr>
          <p:nvPr/>
        </p:nvSpPr>
        <p:spPr bwMode="auto">
          <a:xfrm>
            <a:off x="267494" y="2051720"/>
            <a:ext cx="4643437" cy="2880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Lugar de trabajo:</a:t>
            </a:r>
            <a:endParaRPr lang="es-ES_tradnl" sz="10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AutoShape 5">
            <a:extLst>
              <a:ext uri="{FF2B5EF4-FFF2-40B4-BE49-F238E27FC236}">
                <a16:creationId xmlns="" xmlns:a16="http://schemas.microsoft.com/office/drawing/2014/main" id="{F7A915AB-EF8A-2BC0-53BF-2DE75D8732D8}"/>
              </a:ext>
            </a:extLst>
          </p:cNvPr>
          <p:cNvSpPr>
            <a:spLocks/>
          </p:cNvSpPr>
          <p:nvPr/>
        </p:nvSpPr>
        <p:spPr bwMode="auto">
          <a:xfrm>
            <a:off x="4083918" y="8604448"/>
            <a:ext cx="800472" cy="3600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Código     QR            </a:t>
            </a:r>
            <a:endParaRPr lang="es-ES_tradnl" sz="10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323850" marR="0" indent="0" algn="ctr" defTabSz="914400" rtl="0" eaLnBrk="1" fontAlgn="base" latinLnBrk="0" hangingPunct="0">
          <a:lnSpc>
            <a:spcPct val="90000"/>
          </a:lnSpc>
          <a:spcBef>
            <a:spcPts val="3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42" charset="0"/>
            <a:ea typeface="Arial" pitchFamily="42" charset="0"/>
            <a:cs typeface="Arial" pitchFamily="42" charset="0"/>
            <a:sym typeface="Arial" pitchFamily="4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323850" marR="0" indent="0" algn="ctr" defTabSz="914400" rtl="0" eaLnBrk="1" fontAlgn="base" latinLnBrk="0" hangingPunct="0">
          <a:lnSpc>
            <a:spcPct val="90000"/>
          </a:lnSpc>
          <a:spcBef>
            <a:spcPts val="3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42" charset="0"/>
            <a:ea typeface="Arial" pitchFamily="42" charset="0"/>
            <a:cs typeface="Arial" pitchFamily="42" charset="0"/>
            <a:sym typeface="Arial" pitchFamily="42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35</Words>
  <Application>Microsoft Office PowerPoint</Application>
  <PresentationFormat>Presentación en pantalla (16:9)</PresentationFormat>
  <Paragraphs>47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Isolina I. Prada</dc:creator>
  <cp:lastModifiedBy>Admin</cp:lastModifiedBy>
  <cp:revision>36</cp:revision>
  <dcterms:modified xsi:type="dcterms:W3CDTF">2024-03-01T17:31:14Z</dcterms:modified>
</cp:coreProperties>
</file>