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1pPr>
    <a:lvl2pPr marL="323850" indent="1333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2pPr>
    <a:lvl3pPr marL="647700" indent="2667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3pPr>
    <a:lvl4pPr marL="971550" indent="4000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4pPr>
    <a:lvl5pPr marL="1295400" indent="5334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-3564" y="-72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xmlns="" id="{CFF65E73-06FA-61D7-D009-C78BFA0CB0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41908D49-4588-CAAB-6BCC-C1D6FA6A7D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>
                <a:sym typeface="Avenir" charset="0"/>
              </a:rPr>
              <a:t>Click to edit Master text styles</a:t>
            </a:r>
          </a:p>
          <a:p>
            <a:pPr lvl="1"/>
            <a:r>
              <a:rPr lang="es-ES_tradnl" noProof="0">
                <a:sym typeface="Avenir" charset="0"/>
              </a:rPr>
              <a:t>Second level</a:t>
            </a:r>
          </a:p>
          <a:p>
            <a:pPr lvl="2"/>
            <a:r>
              <a:rPr lang="es-ES_tradnl" noProof="0">
                <a:sym typeface="Avenir" charset="0"/>
              </a:rPr>
              <a:t>Third level</a:t>
            </a:r>
          </a:p>
          <a:p>
            <a:pPr lvl="3"/>
            <a:r>
              <a:rPr lang="es-ES_tradnl" noProof="0">
                <a:sym typeface="Avenir" charset="0"/>
              </a:rPr>
              <a:t>Fourth level</a:t>
            </a:r>
          </a:p>
          <a:p>
            <a:pPr lvl="4"/>
            <a:r>
              <a:rPr lang="es-ES_tradnl" noProof="0">
                <a:sym typeface="Avenir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038"/>
            <a:ext cx="4371975" cy="1960562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A220F0D-944F-029E-4125-425573339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F8C841-06DA-EC4B-8CC9-2C4E973A5486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81584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C95E6CB-66C2-0C99-FEA1-514A109B9C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AA0760-E80D-ED4F-B0DD-F5EDC28513FF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244801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122238"/>
            <a:ext cx="1157287" cy="9020175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5588" y="122238"/>
            <a:ext cx="3321050" cy="9020175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A63F009-43FC-607B-E3DA-E9B104DF2F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1A066B-E209-6945-9701-99233002656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157480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87EF3D4-AF00-04F2-24F2-C4ECB5B17D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29D48A-453B-9D48-BABA-A82CE60DFA4A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282826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400" y="5875338"/>
            <a:ext cx="437197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06400" y="3875088"/>
            <a:ext cx="4371975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90981B0-2B00-562C-A694-243B600ECF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D96246-4508-714E-95EC-13401643159A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308824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5588" y="2133600"/>
            <a:ext cx="2238375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46363" y="2133600"/>
            <a:ext cx="2239962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19750492-DC59-BCED-66C4-CB0A46FED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37D6A8-4EF6-6D48-984E-D976A7E471BF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91140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6713"/>
            <a:ext cx="462915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717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5717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61302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61302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14CF71F6-B39C-78E9-C751-C1BB81AC3D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7C5B5B-C4DF-1945-BFF0-74801F5A5EE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156505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E3D98889-6022-E7D3-E2F8-8C9827817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52AFA9-5B94-A840-BBF3-528BE2E6076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319422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FC8C4790-7AC4-0629-C30C-73334176B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C3712A-AF6F-1A4E-8DE8-A5C4FCADFEDC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111014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3538"/>
            <a:ext cx="169227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11363" y="363538"/>
            <a:ext cx="287496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7175" y="1912938"/>
            <a:ext cx="1692275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1CAFCEF2-BDD5-238D-C8F7-39AEAD054D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7EE527-1A2E-854A-9F1B-46AA53A0F2D4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72309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063" y="6400800"/>
            <a:ext cx="30861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008063" y="817563"/>
            <a:ext cx="30861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>
              <a:sym typeface="Helvetica" pitchFamily="4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08063" y="7156450"/>
            <a:ext cx="30861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1F161CB3-9B46-2106-20F9-45AB39792A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C16FE9-C839-BA42-BD25-86B5DFEECB1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xmlns="" val="297781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AD1903D7-ECA0-16D5-44ED-FEC9913835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5588" y="122238"/>
            <a:ext cx="4630737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B3E63B6F-C16E-6F8A-799E-DC491E004C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55588" y="2133600"/>
            <a:ext cx="4630737" cy="700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text styles</a:t>
            </a:r>
          </a:p>
          <a:p>
            <a:pPr lvl="1"/>
            <a:r>
              <a:rPr lang="es-ES_tradnl" altLang="es-AR">
                <a:sym typeface="Helvetica" pitchFamily="2" charset="0"/>
              </a:rPr>
              <a:t>Second level</a:t>
            </a:r>
          </a:p>
          <a:p>
            <a:pPr lvl="2"/>
            <a:r>
              <a:rPr lang="es-ES_tradnl" altLang="es-AR">
                <a:sym typeface="Helvetica" pitchFamily="2" charset="0"/>
              </a:rPr>
              <a:t>Third level</a:t>
            </a:r>
          </a:p>
          <a:p>
            <a:pPr lvl="3"/>
            <a:r>
              <a:rPr lang="es-ES_tradnl" altLang="es-AR">
                <a:sym typeface="Helvetica" pitchFamily="2" charset="0"/>
              </a:rPr>
              <a:t>Fourth level</a:t>
            </a:r>
          </a:p>
          <a:p>
            <a:pPr lvl="4"/>
            <a:r>
              <a:rPr lang="es-ES_tradnl" altLang="es-AR">
                <a:sym typeface="Helvetica" pitchFamily="2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BD26B55C-0078-5FE3-1E09-12E96A18428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3684588" y="8324850"/>
            <a:ext cx="1201737" cy="20161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>
            <a:lvl1pPr algn="r" eaLnBrk="1">
              <a:defRPr/>
            </a:lvl1pPr>
          </a:lstStyle>
          <a:p>
            <a:fld id="{2EC9485A-DF76-A74A-BE9E-0DCBC455ACE3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ヒラギノ角ゴ Pro W3" charset="0"/>
          <a:cs typeface="+mj-cs"/>
          <a:sym typeface="Helvetica" pitchFamily="2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ヒラギノ角ゴ Pro W3" charset="0"/>
          <a:cs typeface="+mn-cs"/>
          <a:sym typeface="Helvetica" pitchFamily="2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xmlns="" id="{29A0A22F-C215-0755-FB3C-7EA450FD78FF}"/>
              </a:ext>
            </a:extLst>
          </p:cNvPr>
          <p:cNvSpPr>
            <a:spLocks/>
          </p:cNvSpPr>
          <p:nvPr/>
        </p:nvSpPr>
        <p:spPr bwMode="auto">
          <a:xfrm>
            <a:off x="252413" y="1187450"/>
            <a:ext cx="4643437" cy="396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200" dirty="0" smtClean="0">
                <a:solidFill>
                  <a:srgbClr val="222268"/>
                </a:solidFill>
                <a:latin typeface="Arial Rounded MT Bold" panose="020F0704030504030204" pitchFamily="34" charset="77"/>
              </a:rPr>
              <a:t>TÍTULO:</a:t>
            </a: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000" dirty="0" smtClean="0">
                <a:solidFill>
                  <a:srgbClr val="222268"/>
                </a:solidFill>
                <a:latin typeface="Arial Rounded MT Bold" panose="020F0704030504030204" pitchFamily="34" charset="77"/>
              </a:rPr>
              <a:t>Categoría: Trabajo de investigación</a:t>
            </a:r>
            <a:endParaRPr lang="es-ES_tradnl" altLang="es-AR" sz="100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5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xmlns="" id="{761CBC1C-B4BD-1DDD-5905-4AB03EFE51B4}"/>
              </a:ext>
            </a:extLst>
          </p:cNvPr>
          <p:cNvSpPr>
            <a:spLocks/>
          </p:cNvSpPr>
          <p:nvPr/>
        </p:nvSpPr>
        <p:spPr bwMode="auto">
          <a:xfrm>
            <a:off x="252413" y="1651000"/>
            <a:ext cx="4643437" cy="3287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Autores: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5" name="AutoShape 3">
            <a:extLst>
              <a:ext uri="{FF2B5EF4-FFF2-40B4-BE49-F238E27FC236}">
                <a16:creationId xmlns:a16="http://schemas.microsoft.com/office/drawing/2014/main" xmlns="" id="{038DD19F-C2B7-BA0D-67D0-89D1D1F418C4}"/>
              </a:ext>
            </a:extLst>
          </p:cNvPr>
          <p:cNvSpPr>
            <a:spLocks/>
          </p:cNvSpPr>
          <p:nvPr/>
        </p:nvSpPr>
        <p:spPr bwMode="auto">
          <a:xfrm>
            <a:off x="267494" y="2843808"/>
            <a:ext cx="4643437" cy="61247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1000" b="0">
                <a:solidFill>
                  <a:srgbClr val="222268"/>
                </a:solidFill>
                <a:latin typeface="Arial Rounded MT Bold" panose="020F0704030504030204" pitchFamily="34" charset="77"/>
              </a:rPr>
              <a:t>Materiales y métodos:</a:t>
            </a: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6" name="AutoShape 4">
            <a:extLst>
              <a:ext uri="{FF2B5EF4-FFF2-40B4-BE49-F238E27FC236}">
                <a16:creationId xmlns:a16="http://schemas.microsoft.com/office/drawing/2014/main" xmlns="" id="{930171AA-3698-F1AB-A639-B14FCBFD01F4}"/>
              </a:ext>
            </a:extLst>
          </p:cNvPr>
          <p:cNvSpPr>
            <a:spLocks/>
          </p:cNvSpPr>
          <p:nvPr/>
        </p:nvSpPr>
        <p:spPr bwMode="auto">
          <a:xfrm>
            <a:off x="252413" y="3524251"/>
            <a:ext cx="4643437" cy="255991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1000" b="0">
                <a:solidFill>
                  <a:srgbClr val="222268"/>
                </a:solidFill>
                <a:latin typeface="Arial Rounded MT Bold" panose="020F0704030504030204" pitchFamily="34" charset="77"/>
              </a:rPr>
              <a:t>Imágenes, tablas y gráficos</a:t>
            </a:r>
            <a:endParaRPr lang="es-ES_tradnl" altLang="es-AR" sz="100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7" name="AutoShape 5">
            <a:extLst>
              <a:ext uri="{FF2B5EF4-FFF2-40B4-BE49-F238E27FC236}">
                <a16:creationId xmlns:a16="http://schemas.microsoft.com/office/drawing/2014/main" xmlns="" id="{D4860F50-BABF-CF9A-9F0D-A17285F340CA}"/>
              </a:ext>
            </a:extLst>
          </p:cNvPr>
          <p:cNvSpPr>
            <a:spLocks/>
          </p:cNvSpPr>
          <p:nvPr/>
        </p:nvSpPr>
        <p:spPr bwMode="auto">
          <a:xfrm>
            <a:off x="267494" y="7668344"/>
            <a:ext cx="4643437" cy="7920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Conclusiones: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9" name="AutoShape 7">
            <a:extLst>
              <a:ext uri="{FF2B5EF4-FFF2-40B4-BE49-F238E27FC236}">
                <a16:creationId xmlns:a16="http://schemas.microsoft.com/office/drawing/2014/main" xmlns="" id="{E1A277A1-BBE4-3691-B8BD-314397C5D211}"/>
              </a:ext>
            </a:extLst>
          </p:cNvPr>
          <p:cNvSpPr>
            <a:spLocks/>
          </p:cNvSpPr>
          <p:nvPr/>
        </p:nvSpPr>
        <p:spPr bwMode="auto">
          <a:xfrm>
            <a:off x="267494" y="2411760"/>
            <a:ext cx="4643437" cy="361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Objetivos:</a:t>
            </a:r>
          </a:p>
        </p:txBody>
      </p:sp>
      <p:sp>
        <p:nvSpPr>
          <p:cNvPr id="16" name="AutoShape 5">
            <a:extLst>
              <a:ext uri="{FF2B5EF4-FFF2-40B4-BE49-F238E27FC236}">
                <a16:creationId xmlns:a16="http://schemas.microsoft.com/office/drawing/2014/main" xmlns="" id="{84B78784-3EB1-CA94-CDE3-50E3B88F98C8}"/>
              </a:ext>
            </a:extLst>
          </p:cNvPr>
          <p:cNvSpPr>
            <a:spLocks/>
          </p:cNvSpPr>
          <p:nvPr/>
        </p:nvSpPr>
        <p:spPr bwMode="auto">
          <a:xfrm>
            <a:off x="252413" y="6156176"/>
            <a:ext cx="4643437" cy="144016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Resultados: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AutoShape 5">
            <a:extLst>
              <a:ext uri="{FF2B5EF4-FFF2-40B4-BE49-F238E27FC236}">
                <a16:creationId xmlns:a16="http://schemas.microsoft.com/office/drawing/2014/main" xmlns="" id="{D4860F50-BABF-CF9A-9F0D-A17285F340CA}"/>
              </a:ext>
            </a:extLst>
          </p:cNvPr>
          <p:cNvSpPr>
            <a:spLocks/>
          </p:cNvSpPr>
          <p:nvPr/>
        </p:nvSpPr>
        <p:spPr bwMode="auto">
          <a:xfrm>
            <a:off x="267495" y="8532440"/>
            <a:ext cx="3528392" cy="5040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Bibliografía: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12" name="AutoShape 2">
            <a:extLst>
              <a:ext uri="{FF2B5EF4-FFF2-40B4-BE49-F238E27FC236}">
                <a16:creationId xmlns:a16="http://schemas.microsoft.com/office/drawing/2014/main" xmlns="" id="{761CBC1C-B4BD-1DDD-5905-4AB03EFE51B4}"/>
              </a:ext>
            </a:extLst>
          </p:cNvPr>
          <p:cNvSpPr>
            <a:spLocks/>
          </p:cNvSpPr>
          <p:nvPr/>
        </p:nvSpPr>
        <p:spPr bwMode="auto">
          <a:xfrm>
            <a:off x="267494" y="2051720"/>
            <a:ext cx="4643437" cy="288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Lugar de trabajo: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AutoShape 5">
            <a:extLst>
              <a:ext uri="{FF2B5EF4-FFF2-40B4-BE49-F238E27FC236}">
                <a16:creationId xmlns:a16="http://schemas.microsoft.com/office/drawing/2014/main" xmlns="" id="{D4860F50-BABF-CF9A-9F0D-A17285F340CA}"/>
              </a:ext>
            </a:extLst>
          </p:cNvPr>
          <p:cNvSpPr>
            <a:spLocks/>
          </p:cNvSpPr>
          <p:nvPr/>
        </p:nvSpPr>
        <p:spPr bwMode="auto">
          <a:xfrm>
            <a:off x="3867894" y="8532440"/>
            <a:ext cx="1008112" cy="5040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endParaRPr lang="es-ES_tradnl" sz="400" b="0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Código                       QR</a:t>
            </a:r>
          </a:p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pic>
        <p:nvPicPr>
          <p:cNvPr id="15" name="Imagen 4">
            <a:extLst>
              <a:ext uri="{FF2B5EF4-FFF2-40B4-BE49-F238E27FC236}">
                <a16:creationId xmlns:a16="http://schemas.microsoft.com/office/drawing/2014/main" xmlns="" id="{37248AF2-E2DE-6A14-5C7B-6E6FFCBDF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43500" cy="10795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32</Words>
  <Application>Microsoft Office PowerPoint</Application>
  <PresentationFormat>Presentación en pantalla (16:9)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Isolina I. Prada</dc:creator>
  <cp:lastModifiedBy>Admin</cp:lastModifiedBy>
  <cp:revision>29</cp:revision>
  <dcterms:modified xsi:type="dcterms:W3CDTF">2025-12-26T17:00:15Z</dcterms:modified>
</cp:coreProperties>
</file>