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100000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5143500" cy="9144000" type="screen16x9"/>
  <p:notesSz cx="6858000" cy="9144000"/>
  <p:defaultTextStyle>
    <a:defPPr>
      <a:defRPr lang="es-ES_tradnl"/>
    </a:defPPr>
    <a:lvl1pPr algn="l" rtl="0" eaLnBrk="0" fontAlgn="base" hangingPunct="0">
      <a:spcBef>
        <a:spcPct val="0"/>
      </a:spcBef>
      <a:spcAft>
        <a:spcPct val="0"/>
      </a:spcAft>
      <a:defRPr sz="1400" b="1" kern="1200">
        <a:solidFill>
          <a:srgbClr val="000000"/>
        </a:solidFill>
        <a:latin typeface="Arial" panose="020B0604020202020204" pitchFamily="34" charset="0"/>
        <a:ea typeface="ヒラギノ角ゴ Pro W3" pitchFamily="125" charset="-128"/>
        <a:cs typeface="+mn-cs"/>
        <a:sym typeface="Arial" panose="020B0604020202020204" pitchFamily="34" charset="0"/>
      </a:defRPr>
    </a:lvl1pPr>
    <a:lvl2pPr marL="323850" indent="133350" algn="l" rtl="0" eaLnBrk="0" fontAlgn="base" hangingPunct="0">
      <a:spcBef>
        <a:spcPct val="0"/>
      </a:spcBef>
      <a:spcAft>
        <a:spcPct val="0"/>
      </a:spcAft>
      <a:defRPr sz="1400" b="1" kern="1200">
        <a:solidFill>
          <a:srgbClr val="000000"/>
        </a:solidFill>
        <a:latin typeface="Arial" panose="020B0604020202020204" pitchFamily="34" charset="0"/>
        <a:ea typeface="ヒラギノ角ゴ Pro W3" pitchFamily="125" charset="-128"/>
        <a:cs typeface="+mn-cs"/>
        <a:sym typeface="Arial" panose="020B0604020202020204" pitchFamily="34" charset="0"/>
      </a:defRPr>
    </a:lvl2pPr>
    <a:lvl3pPr marL="647700" indent="266700" algn="l" rtl="0" eaLnBrk="0" fontAlgn="base" hangingPunct="0">
      <a:spcBef>
        <a:spcPct val="0"/>
      </a:spcBef>
      <a:spcAft>
        <a:spcPct val="0"/>
      </a:spcAft>
      <a:defRPr sz="1400" b="1" kern="1200">
        <a:solidFill>
          <a:srgbClr val="000000"/>
        </a:solidFill>
        <a:latin typeface="Arial" panose="020B0604020202020204" pitchFamily="34" charset="0"/>
        <a:ea typeface="ヒラギノ角ゴ Pro W3" pitchFamily="125" charset="-128"/>
        <a:cs typeface="+mn-cs"/>
        <a:sym typeface="Arial" panose="020B0604020202020204" pitchFamily="34" charset="0"/>
      </a:defRPr>
    </a:lvl3pPr>
    <a:lvl4pPr marL="971550" indent="400050" algn="l" rtl="0" eaLnBrk="0" fontAlgn="base" hangingPunct="0">
      <a:spcBef>
        <a:spcPct val="0"/>
      </a:spcBef>
      <a:spcAft>
        <a:spcPct val="0"/>
      </a:spcAft>
      <a:defRPr sz="1400" b="1" kern="1200">
        <a:solidFill>
          <a:srgbClr val="000000"/>
        </a:solidFill>
        <a:latin typeface="Arial" panose="020B0604020202020204" pitchFamily="34" charset="0"/>
        <a:ea typeface="ヒラギノ角ゴ Pro W3" pitchFamily="125" charset="-128"/>
        <a:cs typeface="+mn-cs"/>
        <a:sym typeface="Arial" panose="020B0604020202020204" pitchFamily="34" charset="0"/>
      </a:defRPr>
    </a:lvl4pPr>
    <a:lvl5pPr marL="1295400" indent="533400" algn="l" rtl="0" eaLnBrk="0" fontAlgn="base" hangingPunct="0">
      <a:spcBef>
        <a:spcPct val="0"/>
      </a:spcBef>
      <a:spcAft>
        <a:spcPct val="0"/>
      </a:spcAft>
      <a:defRPr sz="1400" b="1" kern="1200">
        <a:solidFill>
          <a:srgbClr val="000000"/>
        </a:solidFill>
        <a:latin typeface="Arial" panose="020B0604020202020204" pitchFamily="34" charset="0"/>
        <a:ea typeface="ヒラギノ角ゴ Pro W3" pitchFamily="125" charset="-128"/>
        <a:cs typeface="+mn-cs"/>
        <a:sym typeface="Arial" panose="020B0604020202020204" pitchFamily="34" charset="0"/>
      </a:defRPr>
    </a:lvl5pPr>
    <a:lvl6pPr marL="2286000" algn="l" defTabSz="914400" rtl="0" eaLnBrk="1" latinLnBrk="0" hangingPunct="1">
      <a:defRPr sz="1400" b="1" kern="1200">
        <a:solidFill>
          <a:srgbClr val="000000"/>
        </a:solidFill>
        <a:latin typeface="Arial" panose="020B0604020202020204" pitchFamily="34" charset="0"/>
        <a:ea typeface="ヒラギノ角ゴ Pro W3" pitchFamily="125" charset="-128"/>
        <a:cs typeface="+mn-cs"/>
        <a:sym typeface="Arial" panose="020B0604020202020204" pitchFamily="34" charset="0"/>
      </a:defRPr>
    </a:lvl6pPr>
    <a:lvl7pPr marL="2743200" algn="l" defTabSz="914400" rtl="0" eaLnBrk="1" latinLnBrk="0" hangingPunct="1">
      <a:defRPr sz="1400" b="1" kern="1200">
        <a:solidFill>
          <a:srgbClr val="000000"/>
        </a:solidFill>
        <a:latin typeface="Arial" panose="020B0604020202020204" pitchFamily="34" charset="0"/>
        <a:ea typeface="ヒラギノ角ゴ Pro W3" pitchFamily="125" charset="-128"/>
        <a:cs typeface="+mn-cs"/>
        <a:sym typeface="Arial" panose="020B0604020202020204" pitchFamily="34" charset="0"/>
      </a:defRPr>
    </a:lvl7pPr>
    <a:lvl8pPr marL="3200400" algn="l" defTabSz="914400" rtl="0" eaLnBrk="1" latinLnBrk="0" hangingPunct="1">
      <a:defRPr sz="1400" b="1" kern="1200">
        <a:solidFill>
          <a:srgbClr val="000000"/>
        </a:solidFill>
        <a:latin typeface="Arial" panose="020B0604020202020204" pitchFamily="34" charset="0"/>
        <a:ea typeface="ヒラギノ角ゴ Pro W3" pitchFamily="125" charset="-128"/>
        <a:cs typeface="+mn-cs"/>
        <a:sym typeface="Arial" panose="020B0604020202020204" pitchFamily="34" charset="0"/>
      </a:defRPr>
    </a:lvl8pPr>
    <a:lvl9pPr marL="3657600" algn="l" defTabSz="914400" rtl="0" eaLnBrk="1" latinLnBrk="0" hangingPunct="1">
      <a:defRPr sz="1400" b="1" kern="1200">
        <a:solidFill>
          <a:srgbClr val="000000"/>
        </a:solidFill>
        <a:latin typeface="Arial" panose="020B0604020202020204" pitchFamily="34" charset="0"/>
        <a:ea typeface="ヒラギノ角ゴ Pro W3" pitchFamily="125" charset="-128"/>
        <a:cs typeface="+mn-cs"/>
        <a:sym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>
        <p:scale>
          <a:sx n="110" d="100"/>
          <a:sy n="110" d="100"/>
        </p:scale>
        <p:origin x="-3396" y="-78"/>
      </p:cViewPr>
      <p:guideLst>
        <p:guide orient="horz" pos="2880"/>
        <p:guide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>
            <a:extLst>
              <a:ext uri="{FF2B5EF4-FFF2-40B4-BE49-F238E27FC236}">
                <a16:creationId xmlns="" xmlns:a16="http://schemas.microsoft.com/office/drawing/2014/main" id="{BB1CEC27-73E7-D22B-5DE2-F91535BD9C9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Rectangle 2">
            <a:extLst>
              <a:ext uri="{FF2B5EF4-FFF2-40B4-BE49-F238E27FC236}">
                <a16:creationId xmlns="" xmlns:a16="http://schemas.microsoft.com/office/drawing/2014/main" id="{6231BEF7-19AA-EE4E-7E1C-20E9096EE5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noProof="0">
                <a:sym typeface="Avenir" charset="0"/>
              </a:rPr>
              <a:t>Click to edit Master text styles</a:t>
            </a:r>
          </a:p>
          <a:p>
            <a:pPr lvl="1"/>
            <a:r>
              <a:rPr lang="es-ES_tradnl" noProof="0">
                <a:sym typeface="Avenir" charset="0"/>
              </a:rPr>
              <a:t>Second level</a:t>
            </a:r>
          </a:p>
          <a:p>
            <a:pPr lvl="2"/>
            <a:r>
              <a:rPr lang="es-ES_tradnl" noProof="0">
                <a:sym typeface="Avenir" charset="0"/>
              </a:rPr>
              <a:t>Third level</a:t>
            </a:r>
          </a:p>
          <a:p>
            <a:pPr lvl="3"/>
            <a:r>
              <a:rPr lang="es-ES_tradnl" noProof="0">
                <a:sym typeface="Avenir" charset="0"/>
              </a:rPr>
              <a:t>Fourth level</a:t>
            </a:r>
          </a:p>
          <a:p>
            <a:pPr lvl="4"/>
            <a:r>
              <a:rPr lang="es-ES_tradnl" noProof="0">
                <a:sym typeface="Avenir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" charset="0"/>
        <a:ea typeface="ヒラギノ角ゴ Pro W3" charset="0"/>
        <a:cs typeface="Avenir" charset="0"/>
        <a:sym typeface="Avenir" pitchFamily="2" charset="0"/>
      </a:defRPr>
    </a:lvl1pPr>
    <a:lvl2pPr marL="228600"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" charset="0"/>
        <a:ea typeface="ヒラギノ角ゴ Pro W3" charset="0"/>
        <a:cs typeface="Avenir" charset="0"/>
        <a:sym typeface="Avenir" pitchFamily="2" charset="0"/>
      </a:defRPr>
    </a:lvl2pPr>
    <a:lvl3pPr marL="457200"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" charset="0"/>
        <a:ea typeface="ヒラギノ角ゴ Pro W3" charset="0"/>
        <a:cs typeface="Avenir" charset="0"/>
        <a:sym typeface="Avenir" pitchFamily="2" charset="0"/>
      </a:defRPr>
    </a:lvl3pPr>
    <a:lvl4pPr marL="685800"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" charset="0"/>
        <a:ea typeface="ヒラギノ角ゴ Pro W3" charset="0"/>
        <a:cs typeface="Avenir" charset="0"/>
        <a:sym typeface="Avenir" pitchFamily="2" charset="0"/>
      </a:defRPr>
    </a:lvl4pPr>
    <a:lvl5pPr marL="914400" algn="l" defTabSz="457200" rtl="0" eaLnBrk="0" fontAlgn="base" hangingPunct="0">
      <a:lnSpc>
        <a:spcPct val="125000"/>
      </a:lnSpc>
      <a:spcBef>
        <a:spcPct val="0"/>
      </a:spcBef>
      <a:spcAft>
        <a:spcPct val="0"/>
      </a:spcAft>
      <a:defRPr sz="2400" kern="1200">
        <a:solidFill>
          <a:srgbClr val="000000"/>
        </a:solidFill>
        <a:latin typeface="Avenir" charset="0"/>
        <a:ea typeface="ヒラギノ角ゴ Pro W3" charset="0"/>
        <a:cs typeface="Avenir" charset="0"/>
        <a:sym typeface="Avenir" pitchFamily="2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85763" y="2840038"/>
            <a:ext cx="4371975" cy="1960562"/>
          </a:xfrm>
        </p:spPr>
        <p:txBody>
          <a:bodyPr/>
          <a:lstStyle/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71525" y="5181600"/>
            <a:ext cx="360045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Haga clic para modificar el estilo de subtítulo del patrón</a:t>
            </a:r>
            <a:endParaRPr lang="es-ES_tradnl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6BB1EAB7-D335-DAB7-7E44-4FB7DBD78BC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27CE9F7-FF2B-5842-BD3B-4093FF25404A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  <p:extLst>
      <p:ext uri="{BB962C8B-B14F-4D97-AF65-F5344CB8AC3E}">
        <p14:creationId xmlns="" xmlns:p14="http://schemas.microsoft.com/office/powerpoint/2010/main" val="550845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_tradnl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B98BB977-36DB-F158-4A94-DCA10BCBE8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6BE1204-59D6-2C42-B50B-6D1271D5BF81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  <p:extLst>
      <p:ext uri="{BB962C8B-B14F-4D97-AF65-F5344CB8AC3E}">
        <p14:creationId xmlns="" xmlns:p14="http://schemas.microsoft.com/office/powerpoint/2010/main" val="3154936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8" y="122238"/>
            <a:ext cx="1157287" cy="9020175"/>
          </a:xfrm>
        </p:spPr>
        <p:txBody>
          <a:bodyPr vert="eaVert"/>
          <a:lstStyle/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255588" y="122238"/>
            <a:ext cx="3321050" cy="9020175"/>
          </a:xfrm>
        </p:spPr>
        <p:txBody>
          <a:bodyPr vert="eaVert"/>
          <a:lstStyle/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_tradnl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690D0068-C8E4-A697-ADFC-442D865CA84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0526B92-1CAD-484C-AB85-4B167CEFEEE7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  <p:extLst>
      <p:ext uri="{BB962C8B-B14F-4D97-AF65-F5344CB8AC3E}">
        <p14:creationId xmlns="" xmlns:p14="http://schemas.microsoft.com/office/powerpoint/2010/main" val="3996480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_tradnl"/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38183448-EA78-AA2D-6104-43B80CBDB04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F9A4AFC-4565-6047-A253-3DA78186257D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  <p:extLst>
      <p:ext uri="{BB962C8B-B14F-4D97-AF65-F5344CB8AC3E}">
        <p14:creationId xmlns="" xmlns:p14="http://schemas.microsoft.com/office/powerpoint/2010/main" val="368684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6400" y="5875338"/>
            <a:ext cx="4371975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06400" y="3875088"/>
            <a:ext cx="4371975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="" xmlns:a16="http://schemas.microsoft.com/office/drawing/2014/main" id="{F62F3819-F92B-8900-C7DB-25905CFF55D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40B713B-F2B6-4849-A145-8ACB211B99D2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  <p:extLst>
      <p:ext uri="{BB962C8B-B14F-4D97-AF65-F5344CB8AC3E}">
        <p14:creationId xmlns="" xmlns:p14="http://schemas.microsoft.com/office/powerpoint/2010/main" val="352654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255588" y="2133600"/>
            <a:ext cx="2238375" cy="7008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646363" y="2133600"/>
            <a:ext cx="2239962" cy="7008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_tradnl"/>
          </a:p>
        </p:txBody>
      </p:sp>
      <p:sp>
        <p:nvSpPr>
          <p:cNvPr id="5" name="Rectangle 3">
            <a:extLst>
              <a:ext uri="{FF2B5EF4-FFF2-40B4-BE49-F238E27FC236}">
                <a16:creationId xmlns="" xmlns:a16="http://schemas.microsoft.com/office/drawing/2014/main" id="{D9D5502D-FEF0-F5E5-95A9-81A5AC54214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AEA8782-B86A-7741-B6B6-33E7BB12F19F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  <p:extLst>
      <p:ext uri="{BB962C8B-B14F-4D97-AF65-F5344CB8AC3E}">
        <p14:creationId xmlns="" xmlns:p14="http://schemas.microsoft.com/office/powerpoint/2010/main" val="3506184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7175" y="366713"/>
            <a:ext cx="462915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257175" y="2046288"/>
            <a:ext cx="2273300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257175" y="2900363"/>
            <a:ext cx="2273300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2613025" y="2046288"/>
            <a:ext cx="2273300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2613025" y="2900363"/>
            <a:ext cx="2273300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_tradnl"/>
          </a:p>
        </p:txBody>
      </p:sp>
      <p:sp>
        <p:nvSpPr>
          <p:cNvPr id="7" name="Rectangle 3">
            <a:extLst>
              <a:ext uri="{FF2B5EF4-FFF2-40B4-BE49-F238E27FC236}">
                <a16:creationId xmlns="" xmlns:a16="http://schemas.microsoft.com/office/drawing/2014/main" id="{C09648BD-0E77-AB5C-AA54-A84995C4135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4B6FAA4-77DF-8847-A2DB-CB88E563B3AB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  <p:extLst>
      <p:ext uri="{BB962C8B-B14F-4D97-AF65-F5344CB8AC3E}">
        <p14:creationId xmlns="" xmlns:p14="http://schemas.microsoft.com/office/powerpoint/2010/main" val="4222038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Rectangle 3">
            <a:extLst>
              <a:ext uri="{FF2B5EF4-FFF2-40B4-BE49-F238E27FC236}">
                <a16:creationId xmlns="" xmlns:a16="http://schemas.microsoft.com/office/drawing/2014/main" id="{2DAD9D39-1E33-A09E-3B16-1BD8EAD7993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BA02A92-2D51-B541-B7CF-763414D3832B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  <p:extLst>
      <p:ext uri="{BB962C8B-B14F-4D97-AF65-F5344CB8AC3E}">
        <p14:creationId xmlns="" xmlns:p14="http://schemas.microsoft.com/office/powerpoint/2010/main" val="4207165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="" xmlns:a16="http://schemas.microsoft.com/office/drawing/2014/main" id="{55700D01-846A-9BCE-B74A-6D7D90436BD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54DE1E2-29ED-3347-BD54-830EA7713216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  <p:extLst>
      <p:ext uri="{BB962C8B-B14F-4D97-AF65-F5344CB8AC3E}">
        <p14:creationId xmlns="" xmlns:p14="http://schemas.microsoft.com/office/powerpoint/2010/main" val="289563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7175" y="363538"/>
            <a:ext cx="169227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011363" y="363538"/>
            <a:ext cx="287496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Haga clic para modificar el estilo de texto del patrón</a:t>
            </a:r>
          </a:p>
          <a:p>
            <a:pPr lvl="1"/>
            <a:r>
              <a:rPr lang="en-US"/>
              <a:t>Segundo nivel</a:t>
            </a:r>
          </a:p>
          <a:p>
            <a:pPr lvl="2"/>
            <a:r>
              <a:rPr lang="en-US"/>
              <a:t>Tercer nivel</a:t>
            </a:r>
          </a:p>
          <a:p>
            <a:pPr lvl="3"/>
            <a:r>
              <a:rPr lang="en-US"/>
              <a:t>Cuarto nivel</a:t>
            </a:r>
          </a:p>
          <a:p>
            <a:pPr lvl="4"/>
            <a:r>
              <a:rPr lang="en-US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257175" y="1912938"/>
            <a:ext cx="1692275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="" xmlns:a16="http://schemas.microsoft.com/office/drawing/2014/main" id="{ECED383E-5523-D97E-8368-B0FBDAA5449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6A77D2D-8207-C043-8B2F-198E8FCD1C7E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  <p:extLst>
      <p:ext uri="{BB962C8B-B14F-4D97-AF65-F5344CB8AC3E}">
        <p14:creationId xmlns="" xmlns:p14="http://schemas.microsoft.com/office/powerpoint/2010/main" val="2349651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08063" y="6400800"/>
            <a:ext cx="30861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 para editar título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008063" y="817563"/>
            <a:ext cx="30861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>
              <a:sym typeface="Helvetica" pitchFamily="42" charset="0"/>
            </a:endParaRP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008063" y="7156450"/>
            <a:ext cx="30861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Haga clic para modificar el estilo de texto del patrón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="" xmlns:a16="http://schemas.microsoft.com/office/drawing/2014/main" id="{95C1C329-2E75-4889-014B-347EA5A9BE2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B4F41A7-BBE7-4B47-A8A0-E3D16A0CAE45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  <p:extLst>
      <p:ext uri="{BB962C8B-B14F-4D97-AF65-F5344CB8AC3E}">
        <p14:creationId xmlns="" xmlns:p14="http://schemas.microsoft.com/office/powerpoint/2010/main" val="3759922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="" xmlns:a16="http://schemas.microsoft.com/office/drawing/2014/main" id="{9284D86A-21B0-0CAB-3D19-E5A0FF8A031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55588" y="122238"/>
            <a:ext cx="4630737" cy="2011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vert="horz" wrap="square" lIns="32396" tIns="32396" rIns="32396" bIns="3239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altLang="es-AR">
                <a:sym typeface="Helvetica" pitchFamily="2" charset="0"/>
              </a:rPr>
              <a:t>Click to edit Master title style</a:t>
            </a:r>
          </a:p>
        </p:txBody>
      </p:sp>
      <p:sp>
        <p:nvSpPr>
          <p:cNvPr id="1027" name="Rectangle 2">
            <a:extLst>
              <a:ext uri="{FF2B5EF4-FFF2-40B4-BE49-F238E27FC236}">
                <a16:creationId xmlns="" xmlns:a16="http://schemas.microsoft.com/office/drawing/2014/main" id="{E37433F7-B5BC-848C-48AC-E3DCEC8DFC8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55588" y="2133600"/>
            <a:ext cx="4630737" cy="700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</a:extLst>
        </p:spPr>
        <p:txBody>
          <a:bodyPr vert="horz" wrap="square" lIns="32396" tIns="32396" rIns="32396" bIns="323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_tradnl" altLang="es-AR">
                <a:sym typeface="Helvetica" pitchFamily="2" charset="0"/>
              </a:rPr>
              <a:t>Click to edit Master text styles</a:t>
            </a:r>
          </a:p>
          <a:p>
            <a:pPr lvl="1"/>
            <a:r>
              <a:rPr lang="es-ES_tradnl" altLang="es-AR">
                <a:sym typeface="Helvetica" pitchFamily="2" charset="0"/>
              </a:rPr>
              <a:t>Second level</a:t>
            </a:r>
          </a:p>
          <a:p>
            <a:pPr lvl="2"/>
            <a:r>
              <a:rPr lang="es-ES_tradnl" altLang="es-AR">
                <a:sym typeface="Helvetica" pitchFamily="2" charset="0"/>
              </a:rPr>
              <a:t>Third level</a:t>
            </a:r>
          </a:p>
          <a:p>
            <a:pPr lvl="3"/>
            <a:r>
              <a:rPr lang="es-ES_tradnl" altLang="es-AR">
                <a:sym typeface="Helvetica" pitchFamily="2" charset="0"/>
              </a:rPr>
              <a:t>Fourth level</a:t>
            </a:r>
          </a:p>
          <a:p>
            <a:pPr lvl="4"/>
            <a:r>
              <a:rPr lang="es-ES_tradnl" altLang="es-AR">
                <a:sym typeface="Helvetica" pitchFamily="2" charset="0"/>
              </a:rPr>
              <a:t>Fifth level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="" xmlns:a16="http://schemas.microsoft.com/office/drawing/2014/main" id="{9141076C-30DE-ECD7-B0C4-0B8D3230B4DC}"/>
              </a:ext>
            </a:extLst>
          </p:cNvPr>
          <p:cNvSpPr>
            <a:spLocks noGrp="1"/>
          </p:cNvSpPr>
          <p:nvPr>
            <p:ph type="sldNum" sz="quarter" idx="2"/>
          </p:nvPr>
        </p:nvSpPr>
        <p:spPr bwMode="auto">
          <a:xfrm>
            <a:off x="3684588" y="8324850"/>
            <a:ext cx="1201737" cy="201613"/>
          </a:xfrm>
          <a:prstGeom prst="rect">
            <a:avLst/>
          </a:prstGeom>
          <a:noFill/>
          <a:ln w="12700" cap="flat" cmpd="sng">
            <a:noFill/>
            <a:prstDash val="solid"/>
            <a:miter lim="0"/>
            <a:headEnd/>
            <a:tailEnd/>
          </a:ln>
          <a:effectLst/>
        </p:spPr>
        <p:txBody>
          <a:bodyPr vert="horz" wrap="square" lIns="32396" tIns="32396" rIns="32396" bIns="32396" numCol="1" anchor="t" anchorCtr="0" compatLnSpc="1">
            <a:prstTxWarp prst="textNoShape">
              <a:avLst/>
            </a:prstTxWarp>
          </a:bodyPr>
          <a:lstStyle>
            <a:lvl1pPr algn="r" eaLnBrk="1">
              <a:defRPr>
                <a:cs typeface="Arial" panose="020B0604020202020204" pitchFamily="34" charset="0"/>
              </a:defRPr>
            </a:lvl1pPr>
          </a:lstStyle>
          <a:p>
            <a:fld id="{22B830AD-6BCD-6545-8959-D44993166B2D}" type="slidenum">
              <a:rPr lang="es-ES_tradnl" altLang="es-AR"/>
              <a:pPr/>
              <a:t>‹Nº›</a:t>
            </a:fld>
            <a:endParaRPr lang="es-ES_tradnl" altLang="es-AR" sz="1000" b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j-lt"/>
          <a:ea typeface="ヒラギノ角ゴ Pro W3" charset="0"/>
          <a:cs typeface="+mj-cs"/>
          <a:sym typeface="Helvetica" pitchFamily="2" charset="0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42" charset="0"/>
          <a:ea typeface="ヒラギノ角ゴ Pro W3" charset="0"/>
          <a:cs typeface="Helvetica" pitchFamily="42" charset="0"/>
          <a:sym typeface="Helvetica" pitchFamily="2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42" charset="0"/>
          <a:ea typeface="ヒラギノ角ゴ Pro W3" charset="0"/>
          <a:cs typeface="Helvetica" pitchFamily="42" charset="0"/>
          <a:sym typeface="Helvetica" pitchFamily="2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42" charset="0"/>
          <a:ea typeface="ヒラギノ角ゴ Pro W3" charset="0"/>
          <a:cs typeface="Helvetica" pitchFamily="42" charset="0"/>
          <a:sym typeface="Helvetica" pitchFamily="2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42" charset="0"/>
          <a:ea typeface="ヒラギノ角ゴ Pro W3" charset="0"/>
          <a:cs typeface="Helvetica" pitchFamily="42" charset="0"/>
          <a:sym typeface="Helvetica" pitchFamily="2" charset="0"/>
        </a:defRPr>
      </a:lvl5pPr>
      <a:lvl6pPr marL="4572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42" charset="0"/>
          <a:ea typeface="Helvetica" pitchFamily="42" charset="0"/>
          <a:cs typeface="Helvetica" pitchFamily="42" charset="0"/>
          <a:sym typeface="Helvetica" pitchFamily="42" charset="0"/>
        </a:defRPr>
      </a:lvl6pPr>
      <a:lvl7pPr marL="9144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42" charset="0"/>
          <a:ea typeface="Helvetica" pitchFamily="42" charset="0"/>
          <a:cs typeface="Helvetica" pitchFamily="42" charset="0"/>
          <a:sym typeface="Helvetica" pitchFamily="42" charset="0"/>
        </a:defRPr>
      </a:lvl7pPr>
      <a:lvl8pPr marL="13716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42" charset="0"/>
          <a:ea typeface="Helvetica" pitchFamily="42" charset="0"/>
          <a:cs typeface="Helvetica" pitchFamily="42" charset="0"/>
          <a:sym typeface="Helvetica" pitchFamily="42" charset="0"/>
        </a:defRPr>
      </a:lvl8pPr>
      <a:lvl9pPr marL="18288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Helvetica" pitchFamily="42" charset="0"/>
          <a:ea typeface="Helvetica" pitchFamily="42" charset="0"/>
          <a:cs typeface="Helvetica" pitchFamily="42" charset="0"/>
          <a:sym typeface="Helvetica" pitchFamily="42" charset="0"/>
        </a:defRPr>
      </a:lvl9pPr>
    </p:titleStyle>
    <p:bodyStyle>
      <a:lvl1pPr marL="342900" indent="-342900" algn="l" defTabSz="457200" rtl="0" eaLnBrk="0" fontAlgn="base" hangingPunct="0">
        <a:spcBef>
          <a:spcPct val="0"/>
        </a:spcBef>
        <a:spcAft>
          <a:spcPct val="0"/>
        </a:spcAft>
        <a:buChar char="•"/>
        <a:defRPr sz="1200">
          <a:solidFill>
            <a:srgbClr val="000000"/>
          </a:solidFill>
          <a:latin typeface="+mn-lt"/>
          <a:ea typeface="ヒラギノ角ゴ Pro W3" charset="0"/>
          <a:cs typeface="+mn-cs"/>
          <a:sym typeface="Helvetica" pitchFamily="2" charset="0"/>
        </a:defRPr>
      </a:lvl1pPr>
      <a:lvl2pPr marL="228600" indent="228600" algn="l" defTabSz="457200" rtl="0" eaLnBrk="0" fontAlgn="base" hangingPunct="0">
        <a:spcBef>
          <a:spcPct val="0"/>
        </a:spcBef>
        <a:spcAft>
          <a:spcPct val="0"/>
        </a:spcAft>
        <a:buChar char="–"/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2" charset="0"/>
        </a:defRPr>
      </a:lvl2pPr>
      <a:lvl3pPr marL="457200" indent="457200" algn="l" defTabSz="457200" rtl="0" eaLnBrk="0" fontAlgn="base" hangingPunct="0">
        <a:spcBef>
          <a:spcPct val="0"/>
        </a:spcBef>
        <a:spcAft>
          <a:spcPct val="0"/>
        </a:spcAft>
        <a:buChar char="•"/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2" charset="0"/>
        </a:defRPr>
      </a:lvl3pPr>
      <a:lvl4pPr marL="685800" indent="685800" algn="l" defTabSz="457200" rtl="0" eaLnBrk="0" fontAlgn="base" hangingPunct="0">
        <a:spcBef>
          <a:spcPct val="0"/>
        </a:spcBef>
        <a:spcAft>
          <a:spcPct val="0"/>
        </a:spcAft>
        <a:buChar char="–"/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2" charset="0"/>
        </a:defRPr>
      </a:lvl4pPr>
      <a:lvl5pPr marL="914400" indent="914400" algn="l" defTabSz="457200" rtl="0" eaLnBrk="0" fontAlgn="base" hangingPunct="0">
        <a:spcBef>
          <a:spcPct val="0"/>
        </a:spcBef>
        <a:spcAft>
          <a:spcPct val="0"/>
        </a:spcAft>
        <a:buChar char="»"/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2" charset="0"/>
        </a:defRPr>
      </a:lvl5pPr>
      <a:lvl6pPr marL="13716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42" charset="0"/>
        </a:defRPr>
      </a:lvl6pPr>
      <a:lvl7pPr marL="18288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42" charset="0"/>
        </a:defRPr>
      </a:lvl7pPr>
      <a:lvl8pPr marL="22860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42" charset="0"/>
        </a:defRPr>
      </a:lvl8pPr>
      <a:lvl9pPr marL="2743200" algn="l" defTabSz="457200" rtl="0" fontAlgn="base" hangingPunct="0">
        <a:spcBef>
          <a:spcPct val="0"/>
        </a:spcBef>
        <a:spcAft>
          <a:spcPct val="0"/>
        </a:spcAft>
        <a:defRPr sz="1200">
          <a:solidFill>
            <a:srgbClr val="000000"/>
          </a:solidFill>
          <a:latin typeface="+mn-lt"/>
          <a:ea typeface="+mn-ea"/>
          <a:cs typeface="+mn-cs"/>
          <a:sym typeface="Helvetica" pitchFamily="42" charset="0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00ACA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AutoShape 1">
            <a:extLst>
              <a:ext uri="{FF2B5EF4-FFF2-40B4-BE49-F238E27FC236}">
                <a16:creationId xmlns="" xmlns:a16="http://schemas.microsoft.com/office/drawing/2014/main" id="{5AF8D107-890E-12BB-7F60-7B568F92A857}"/>
              </a:ext>
            </a:extLst>
          </p:cNvPr>
          <p:cNvSpPr>
            <a:spLocks/>
          </p:cNvSpPr>
          <p:nvPr/>
        </p:nvSpPr>
        <p:spPr bwMode="auto">
          <a:xfrm>
            <a:off x="252413" y="1187450"/>
            <a:ext cx="4643437" cy="396875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FFFFF">
              <a:alpha val="43922"/>
            </a:srgbClr>
          </a:solidFill>
          <a:ln w="9525"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32396" tIns="32396" rIns="32396" bIns="32396"/>
          <a:lstStyle>
            <a:lvl1pPr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9pPr>
          </a:lstStyle>
          <a:p>
            <a:pPr algn="ctr" eaLnBrk="1">
              <a:lnSpc>
                <a:spcPct val="90000"/>
              </a:lnSpc>
              <a:spcBef>
                <a:spcPts val="300"/>
              </a:spcBef>
            </a:pPr>
            <a:r>
              <a:rPr lang="es-ES_tradnl" altLang="es-AR" sz="1200" dirty="0" smtClean="0">
                <a:solidFill>
                  <a:srgbClr val="222268"/>
                </a:solidFill>
                <a:latin typeface="Arial Rounded MT Bold" panose="020F0704030504030204" pitchFamily="34" charset="77"/>
              </a:rPr>
              <a:t>TÍTULO:</a:t>
            </a:r>
          </a:p>
          <a:p>
            <a:pPr algn="ctr" eaLnBrk="1">
              <a:lnSpc>
                <a:spcPct val="90000"/>
              </a:lnSpc>
              <a:spcBef>
                <a:spcPts val="300"/>
              </a:spcBef>
            </a:pPr>
            <a:r>
              <a:rPr lang="es-ES_tradnl" altLang="es-AR" sz="1000" b="0" dirty="0" smtClean="0">
                <a:solidFill>
                  <a:srgbClr val="222268"/>
                </a:solidFill>
                <a:latin typeface="Arial Rounded MT Bold" panose="020F0704030504030204" pitchFamily="34" charset="77"/>
              </a:rPr>
              <a:t>Categoría: Presentación de Caso Clínico</a:t>
            </a:r>
            <a:endParaRPr lang="es-ES_tradnl" altLang="es-AR" sz="1000" b="0" dirty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dirty="0">
              <a:solidFill>
                <a:srgbClr val="222268"/>
              </a:solidFill>
              <a:latin typeface="Arial Rounded MT Bold" panose="020F0704030504030204" pitchFamily="34" charset="77"/>
            </a:endParaRPr>
          </a:p>
        </p:txBody>
      </p:sp>
      <p:sp>
        <p:nvSpPr>
          <p:cNvPr id="4" name="AutoShape 2">
            <a:extLst>
              <a:ext uri="{FF2B5EF4-FFF2-40B4-BE49-F238E27FC236}">
                <a16:creationId xmlns="" xmlns:a16="http://schemas.microsoft.com/office/drawing/2014/main" id="{D8AA87E0-1DB0-68F4-0367-FA3D5292900D}"/>
              </a:ext>
            </a:extLst>
          </p:cNvPr>
          <p:cNvSpPr>
            <a:spLocks/>
          </p:cNvSpPr>
          <p:nvPr/>
        </p:nvSpPr>
        <p:spPr bwMode="auto">
          <a:xfrm>
            <a:off x="252413" y="1651000"/>
            <a:ext cx="4643437" cy="32871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FFFFF">
              <a:alpha val="43922"/>
            </a:srgbClr>
          </a:solidFill>
          <a:ln w="9525"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32396" tIns="32396" rIns="32396" bIns="32396"/>
          <a:lstStyle>
            <a:lvl1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37931725" indent="-37474525"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>
              <a:lnSpc>
                <a:spcPct val="90000"/>
              </a:lnSpc>
              <a:spcBef>
                <a:spcPts val="200"/>
              </a:spcBef>
              <a:defRPr/>
            </a:pPr>
            <a:r>
              <a:rPr lang="es-ES_tradnl" sz="1000" b="0" dirty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  <a:cs typeface="Helvetica" panose="020B0604020202020204" pitchFamily="34" charset="0"/>
              </a:rPr>
              <a:t>Autores:</a:t>
            </a:r>
            <a:endParaRPr lang="es-ES_tradnl" sz="100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</p:txBody>
      </p:sp>
      <p:sp>
        <p:nvSpPr>
          <p:cNvPr id="3075" name="AutoShape 3">
            <a:extLst>
              <a:ext uri="{FF2B5EF4-FFF2-40B4-BE49-F238E27FC236}">
                <a16:creationId xmlns="" xmlns:a16="http://schemas.microsoft.com/office/drawing/2014/main" id="{82EFD807-F307-3CEC-B3D1-2703443B7554}"/>
              </a:ext>
            </a:extLst>
          </p:cNvPr>
          <p:cNvSpPr>
            <a:spLocks/>
          </p:cNvSpPr>
          <p:nvPr/>
        </p:nvSpPr>
        <p:spPr bwMode="auto">
          <a:xfrm>
            <a:off x="252413" y="3524250"/>
            <a:ext cx="4643437" cy="938213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>
              <a:alpha val="43922"/>
            </a:srgbClr>
          </a:solidFill>
          <a:ln w="9525"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32396" tIns="32396" rIns="32396" bIns="32396"/>
          <a:lstStyle>
            <a:lvl1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37931725" indent="-37474525"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>
              <a:lnSpc>
                <a:spcPct val="90000"/>
              </a:lnSpc>
              <a:spcBef>
                <a:spcPts val="200"/>
              </a:spcBef>
              <a:defRPr/>
            </a:pPr>
            <a:r>
              <a:rPr lang="es-ES_tradnl" sz="1000" b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  <a:cs typeface="Helvetica" panose="020B0604020202020204" pitchFamily="34" charset="0"/>
              </a:rPr>
              <a:t>Plan de tratamiento</a:t>
            </a:r>
            <a:endParaRPr lang="es-ES_tradnl" sz="100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</p:txBody>
      </p:sp>
      <p:sp>
        <p:nvSpPr>
          <p:cNvPr id="3076" name="AutoShape 4">
            <a:extLst>
              <a:ext uri="{FF2B5EF4-FFF2-40B4-BE49-F238E27FC236}">
                <a16:creationId xmlns="" xmlns:a16="http://schemas.microsoft.com/office/drawing/2014/main" id="{1ACF14BF-D627-C7DC-0F31-0F15F76BBEB5}"/>
              </a:ext>
            </a:extLst>
          </p:cNvPr>
          <p:cNvSpPr>
            <a:spLocks/>
          </p:cNvSpPr>
          <p:nvPr/>
        </p:nvSpPr>
        <p:spPr bwMode="auto">
          <a:xfrm>
            <a:off x="252413" y="4532313"/>
            <a:ext cx="4643437" cy="183991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>
              <a:alpha val="43922"/>
            </a:srgbClr>
          </a:solidFill>
          <a:ln w="9525"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32396" tIns="32396" rIns="32396" bIns="32396"/>
          <a:lstStyle>
            <a:lvl1pPr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9pPr>
          </a:lstStyle>
          <a:p>
            <a:pPr eaLnBrk="1">
              <a:lnSpc>
                <a:spcPct val="90000"/>
              </a:lnSpc>
              <a:spcBef>
                <a:spcPts val="200"/>
              </a:spcBef>
            </a:pPr>
            <a:r>
              <a:rPr lang="es-ES_tradnl" altLang="es-AR" sz="1000" b="0">
                <a:solidFill>
                  <a:srgbClr val="222268"/>
                </a:solidFill>
                <a:latin typeface="Arial Rounded MT Bold" panose="020F0704030504030204" pitchFamily="34" charset="77"/>
              </a:rPr>
              <a:t>Imágenes del tratamiento y descripción :</a:t>
            </a:r>
            <a:endParaRPr lang="es-ES_tradnl" altLang="es-AR" sz="100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b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b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b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b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b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b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b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b="0">
              <a:solidFill>
                <a:srgbClr val="222268"/>
              </a:solidFill>
              <a:latin typeface="Arial Rounded MT Bold" panose="020F0704030504030204" pitchFamily="34" charset="77"/>
            </a:endParaRPr>
          </a:p>
        </p:txBody>
      </p:sp>
      <p:sp>
        <p:nvSpPr>
          <p:cNvPr id="3077" name="AutoShape 5">
            <a:extLst>
              <a:ext uri="{FF2B5EF4-FFF2-40B4-BE49-F238E27FC236}">
                <a16:creationId xmlns="" xmlns:a16="http://schemas.microsoft.com/office/drawing/2014/main" id="{F7A915AB-EF8A-2BC0-53BF-2DE75D8732D8}"/>
              </a:ext>
            </a:extLst>
          </p:cNvPr>
          <p:cNvSpPr>
            <a:spLocks/>
          </p:cNvSpPr>
          <p:nvPr/>
        </p:nvSpPr>
        <p:spPr bwMode="auto">
          <a:xfrm>
            <a:off x="252413" y="8027988"/>
            <a:ext cx="4643437" cy="50445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>
              <a:alpha val="43922"/>
            </a:srgbClr>
          </a:solidFill>
          <a:ln w="9525"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32396" tIns="32396" rIns="32396" bIns="32396"/>
          <a:lstStyle>
            <a:lvl1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37931725" indent="-37474525"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>
              <a:lnSpc>
                <a:spcPct val="90000"/>
              </a:lnSpc>
              <a:spcBef>
                <a:spcPts val="200"/>
              </a:spcBef>
              <a:defRPr/>
            </a:pPr>
            <a:r>
              <a:rPr lang="es-ES_tradnl" sz="1000" b="0" dirty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  <a:cs typeface="Helvetica" panose="020B0604020202020204" pitchFamily="34" charset="0"/>
              </a:rPr>
              <a:t>Conclusiones:</a:t>
            </a:r>
            <a:endParaRPr lang="es-ES_tradnl" sz="100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</p:txBody>
      </p:sp>
      <p:sp>
        <p:nvSpPr>
          <p:cNvPr id="3078" name="AutoShape 6">
            <a:extLst>
              <a:ext uri="{FF2B5EF4-FFF2-40B4-BE49-F238E27FC236}">
                <a16:creationId xmlns="" xmlns:a16="http://schemas.microsoft.com/office/drawing/2014/main" id="{2D5CBEC6-4BBF-86A1-E483-CCB7A773736A}"/>
              </a:ext>
            </a:extLst>
          </p:cNvPr>
          <p:cNvSpPr>
            <a:spLocks/>
          </p:cNvSpPr>
          <p:nvPr/>
        </p:nvSpPr>
        <p:spPr bwMode="auto">
          <a:xfrm>
            <a:off x="252413" y="6443663"/>
            <a:ext cx="4643437" cy="148590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>
              <a:alpha val="43922"/>
            </a:srgbClr>
          </a:solidFill>
          <a:ln w="9525"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32396" tIns="32396" rIns="32396" bIns="32396"/>
          <a:lstStyle>
            <a:lvl1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37931725" indent="-37474525"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>
              <a:lnSpc>
                <a:spcPct val="90000"/>
              </a:lnSpc>
              <a:spcBef>
                <a:spcPts val="200"/>
              </a:spcBef>
              <a:defRPr/>
            </a:pPr>
            <a:r>
              <a:rPr lang="es-ES_tradnl" sz="1000" b="0" dirty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  <a:cs typeface="Helvetica" panose="020B0604020202020204" pitchFamily="34" charset="0"/>
              </a:rPr>
              <a:t>Comparaciones (opcional)</a:t>
            </a:r>
            <a:endParaRPr lang="es-ES_tradnl" sz="100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</p:txBody>
      </p:sp>
      <p:sp>
        <p:nvSpPr>
          <p:cNvPr id="3079" name="AutoShape 7">
            <a:extLst>
              <a:ext uri="{FF2B5EF4-FFF2-40B4-BE49-F238E27FC236}">
                <a16:creationId xmlns="" xmlns:a16="http://schemas.microsoft.com/office/drawing/2014/main" id="{5EDD4A2B-7D77-75E3-FEF1-775CBB82E006}"/>
              </a:ext>
            </a:extLst>
          </p:cNvPr>
          <p:cNvSpPr>
            <a:spLocks/>
          </p:cNvSpPr>
          <p:nvPr/>
        </p:nvSpPr>
        <p:spPr bwMode="auto">
          <a:xfrm>
            <a:off x="267494" y="2411760"/>
            <a:ext cx="4643437" cy="104745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>
              <a:alpha val="43922"/>
            </a:srgbClr>
          </a:solidFill>
          <a:ln w="9525"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32396" tIns="32396" rIns="32396" bIns="32396"/>
          <a:lstStyle>
            <a:lvl1pPr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1pPr>
            <a:lvl2pPr marL="742950" indent="-28575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2pPr>
            <a:lvl3pPr marL="1143000" indent="-22860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3pPr>
            <a:lvl4pPr marL="1600200" indent="-22860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4pPr>
            <a:lvl5pPr marL="2057400" indent="-228600"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ea typeface="ヒラギノ角ゴ Pro W3" pitchFamily="125" charset="-128"/>
                <a:sym typeface="Arial" panose="020B0604020202020204" pitchFamily="34" charset="0"/>
              </a:defRPr>
            </a:lvl9pPr>
          </a:lstStyle>
          <a:p>
            <a:pPr eaLnBrk="1">
              <a:lnSpc>
                <a:spcPct val="90000"/>
              </a:lnSpc>
              <a:spcBef>
                <a:spcPts val="200"/>
              </a:spcBef>
            </a:pPr>
            <a:r>
              <a:rPr lang="es-ES_tradnl" altLang="es-AR" sz="1000" b="0" dirty="0">
                <a:solidFill>
                  <a:srgbClr val="222268"/>
                </a:solidFill>
                <a:latin typeface="Arial Rounded MT Bold" panose="020F0704030504030204" pitchFamily="34" charset="77"/>
              </a:rPr>
              <a:t>Descripción del caso</a:t>
            </a:r>
            <a:endParaRPr lang="es-ES_tradnl" altLang="es-AR" sz="1000" dirty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b="0" dirty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b="0" dirty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b="0" dirty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b="0" dirty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b="0" dirty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b="0" dirty="0">
              <a:solidFill>
                <a:srgbClr val="222268"/>
              </a:solidFill>
              <a:latin typeface="Arial Rounded MT Bold" panose="020F0704030504030204" pitchFamily="34" charset="77"/>
            </a:endParaRPr>
          </a:p>
          <a:p>
            <a:pPr eaLnBrk="1">
              <a:lnSpc>
                <a:spcPct val="90000"/>
              </a:lnSpc>
              <a:spcBef>
                <a:spcPts val="300"/>
              </a:spcBef>
            </a:pPr>
            <a:endParaRPr lang="es-ES_tradnl" altLang="es-AR" sz="1000" b="0" dirty="0">
              <a:solidFill>
                <a:srgbClr val="222268"/>
              </a:solidFill>
              <a:latin typeface="Arial Rounded MT Bold" panose="020F0704030504030204" pitchFamily="34" charset="77"/>
            </a:endParaRPr>
          </a:p>
        </p:txBody>
      </p:sp>
      <p:sp>
        <p:nvSpPr>
          <p:cNvPr id="10" name="AutoShape 5">
            <a:extLst>
              <a:ext uri="{FF2B5EF4-FFF2-40B4-BE49-F238E27FC236}">
                <a16:creationId xmlns="" xmlns:a16="http://schemas.microsoft.com/office/drawing/2014/main" id="{F7A915AB-EF8A-2BC0-53BF-2DE75D8732D8}"/>
              </a:ext>
            </a:extLst>
          </p:cNvPr>
          <p:cNvSpPr>
            <a:spLocks/>
          </p:cNvSpPr>
          <p:nvPr/>
        </p:nvSpPr>
        <p:spPr bwMode="auto">
          <a:xfrm>
            <a:off x="252413" y="8604448"/>
            <a:ext cx="3759497" cy="36004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>
              <a:alpha val="43922"/>
            </a:srgbClr>
          </a:solidFill>
          <a:ln w="9525"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32396" tIns="32396" rIns="32396" bIns="32396"/>
          <a:lstStyle>
            <a:lvl1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37931725" indent="-37474525"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>
              <a:lnSpc>
                <a:spcPct val="90000"/>
              </a:lnSpc>
              <a:spcBef>
                <a:spcPts val="200"/>
              </a:spcBef>
              <a:defRPr/>
            </a:pPr>
            <a:r>
              <a:rPr lang="es-ES_tradnl" sz="1000" b="0" dirty="0" smtClean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  <a:cs typeface="Helvetica" panose="020B0604020202020204" pitchFamily="34" charset="0"/>
              </a:rPr>
              <a:t>Bibliografía</a:t>
            </a:r>
            <a:endParaRPr lang="es-ES_tradnl" sz="100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</p:txBody>
      </p:sp>
      <p:sp>
        <p:nvSpPr>
          <p:cNvPr id="11" name="AutoShape 2">
            <a:extLst>
              <a:ext uri="{FF2B5EF4-FFF2-40B4-BE49-F238E27FC236}">
                <a16:creationId xmlns="" xmlns:a16="http://schemas.microsoft.com/office/drawing/2014/main" id="{D8AA87E0-1DB0-68F4-0367-FA3D5292900D}"/>
              </a:ext>
            </a:extLst>
          </p:cNvPr>
          <p:cNvSpPr>
            <a:spLocks/>
          </p:cNvSpPr>
          <p:nvPr/>
        </p:nvSpPr>
        <p:spPr bwMode="auto">
          <a:xfrm>
            <a:off x="267494" y="2051720"/>
            <a:ext cx="4643437" cy="288032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599"/>
                </a:lnTo>
                <a:lnTo>
                  <a:pt x="0" y="21599"/>
                </a:lnTo>
                <a:close/>
              </a:path>
            </a:pathLst>
          </a:custGeom>
          <a:solidFill>
            <a:srgbClr val="FFFFFF">
              <a:alpha val="43922"/>
            </a:srgbClr>
          </a:solidFill>
          <a:ln w="9525"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32396" tIns="32396" rIns="32396" bIns="32396"/>
          <a:lstStyle>
            <a:lvl1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37931725" indent="-37474525"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>
              <a:lnSpc>
                <a:spcPct val="90000"/>
              </a:lnSpc>
              <a:spcBef>
                <a:spcPts val="200"/>
              </a:spcBef>
              <a:defRPr/>
            </a:pPr>
            <a:r>
              <a:rPr lang="es-ES_tradnl" sz="1000" b="0" dirty="0" smtClean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  <a:cs typeface="Helvetica" panose="020B0604020202020204" pitchFamily="34" charset="0"/>
              </a:rPr>
              <a:t>Lugar de trabajo:</a:t>
            </a:r>
            <a:endParaRPr lang="es-ES_tradnl" sz="100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</p:txBody>
      </p:sp>
      <p:sp>
        <p:nvSpPr>
          <p:cNvPr id="12" name="AutoShape 5">
            <a:extLst>
              <a:ext uri="{FF2B5EF4-FFF2-40B4-BE49-F238E27FC236}">
                <a16:creationId xmlns="" xmlns:a16="http://schemas.microsoft.com/office/drawing/2014/main" id="{F7A915AB-EF8A-2BC0-53BF-2DE75D8732D8}"/>
              </a:ext>
            </a:extLst>
          </p:cNvPr>
          <p:cNvSpPr>
            <a:spLocks/>
          </p:cNvSpPr>
          <p:nvPr/>
        </p:nvSpPr>
        <p:spPr bwMode="auto">
          <a:xfrm>
            <a:off x="4083918" y="8604448"/>
            <a:ext cx="800472" cy="360040"/>
          </a:xfrm>
          <a:custGeom>
            <a:avLst/>
            <a:gdLst>
              <a:gd name="T0" fmla="*/ 10800 w 21600"/>
              <a:gd name="T1" fmla="*/ 10800 h 21600"/>
              <a:gd name="T2" fmla="*/ 10800 w 21600"/>
              <a:gd name="T3" fmla="*/ 10800 h 21600"/>
              <a:gd name="T4" fmla="*/ 10800 w 21600"/>
              <a:gd name="T5" fmla="*/ 10800 h 21600"/>
              <a:gd name="T6" fmla="*/ 10800 w 21600"/>
              <a:gd name="T7" fmla="*/ 108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600" h="21600">
                <a:moveTo>
                  <a:pt x="0" y="0"/>
                </a:moveTo>
                <a:lnTo>
                  <a:pt x="21599" y="0"/>
                </a:lnTo>
                <a:lnTo>
                  <a:pt x="21599" y="21600"/>
                </a:lnTo>
                <a:lnTo>
                  <a:pt x="0" y="21600"/>
                </a:lnTo>
                <a:close/>
              </a:path>
            </a:pathLst>
          </a:custGeom>
          <a:solidFill>
            <a:srgbClr val="FFFFFF">
              <a:alpha val="43922"/>
            </a:srgbClr>
          </a:solidFill>
          <a:ln w="9525">
            <a:solidFill>
              <a:schemeClr val="accent6">
                <a:lumMod val="75000"/>
              </a:schemeClr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32396" tIns="32396" rIns="32396" bIns="32396"/>
          <a:lstStyle>
            <a:lvl1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37931725" indent="-37474525"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eaLnBrk="0"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4572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9144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13716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1828800" eaLnBrk="0" fontAlgn="base" hangingPunct="0">
              <a:lnSpc>
                <a:spcPct val="90000"/>
              </a:lnSpc>
              <a:spcBef>
                <a:spcPts val="30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>
              <a:lnSpc>
                <a:spcPct val="90000"/>
              </a:lnSpc>
              <a:spcBef>
                <a:spcPts val="200"/>
              </a:spcBef>
              <a:defRPr/>
            </a:pPr>
            <a:r>
              <a:rPr lang="es-ES_tradnl" sz="1000" b="0" dirty="0" smtClean="0">
                <a:solidFill>
                  <a:schemeClr val="accent6">
                    <a:lumMod val="75000"/>
                  </a:schemeClr>
                </a:solidFill>
                <a:latin typeface="Arial Rounded MT Bold" panose="020F0704030504030204" pitchFamily="34" charset="0"/>
                <a:cs typeface="Helvetica" panose="020B0604020202020204" pitchFamily="34" charset="0"/>
              </a:rPr>
              <a:t>Código     QR            </a:t>
            </a:r>
            <a:endParaRPr lang="es-ES_tradnl" sz="100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  <a:p>
            <a:pPr algn="ctr" eaLnBrk="1">
              <a:lnSpc>
                <a:spcPct val="90000"/>
              </a:lnSpc>
              <a:spcBef>
                <a:spcPts val="300"/>
              </a:spcBef>
              <a:defRPr/>
            </a:pPr>
            <a:endParaRPr lang="es-ES_tradnl" sz="1000" b="0" dirty="0">
              <a:solidFill>
                <a:schemeClr val="accent6">
                  <a:lumMod val="75000"/>
                </a:schemeClr>
              </a:solidFill>
              <a:latin typeface="Arial Rounded MT Bold" panose="020F0704030504030204" pitchFamily="34" charset="0"/>
              <a:cs typeface="Helvetica" panose="020B0604020202020204" pitchFamily="34" charset="0"/>
            </a:endParaRPr>
          </a:p>
        </p:txBody>
      </p:sp>
      <p:pic>
        <p:nvPicPr>
          <p:cNvPr id="13" name="Imagen 4">
            <a:extLst>
              <a:ext uri="{FF2B5EF4-FFF2-40B4-BE49-F238E27FC236}">
                <a16:creationId xmlns:a16="http://schemas.microsoft.com/office/drawing/2014/main" xmlns="" id="{37248AF2-E2DE-6A14-5C7B-6E6FFCBDF7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5143500" cy="1079500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Tema de Office">
      <a:majorFont>
        <a:latin typeface="Helvetica"/>
        <a:ea typeface="Helvetica"/>
        <a:cs typeface="Helvetica"/>
      </a:majorFont>
      <a:minorFont>
        <a:latin typeface="Helvetica"/>
        <a:ea typeface="Helvetica"/>
        <a:cs typeface="Helvetic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5400" cap="flat" cmpd="sng" algn="ctr">
          <a:solidFill>
            <a:srgbClr val="BBE0E3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19" tIns="45719" rIns="45719" bIns="45719" numCol="1" anchor="t" anchorCtr="0" compatLnSpc="1">
        <a:prstTxWarp prst="textNoShape">
          <a:avLst/>
        </a:prstTxWarp>
      </a:bodyPr>
      <a:lstStyle>
        <a:defPPr marL="323850" marR="0" indent="0" algn="ctr" defTabSz="914400" rtl="0" eaLnBrk="1" fontAlgn="base" latinLnBrk="0" hangingPunct="0">
          <a:lnSpc>
            <a:spcPct val="90000"/>
          </a:lnSpc>
          <a:spcBef>
            <a:spcPts val="300"/>
          </a:spcBef>
          <a:spcAft>
            <a:spcPct val="0"/>
          </a:spcAft>
          <a:buClrTx/>
          <a:buSzTx/>
          <a:buFontTx/>
          <a:buNone/>
          <a:tabLst/>
          <a:defRPr kumimoji="0" lang="es-ES_tradnl" sz="1400" b="1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pitchFamily="42" charset="0"/>
            <a:ea typeface="Arial" pitchFamily="42" charset="0"/>
            <a:cs typeface="Arial" pitchFamily="42" charset="0"/>
            <a:sym typeface="Arial" pitchFamily="4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FF"/>
        </a:solidFill>
        <a:ln w="25400" cap="flat" cmpd="sng" algn="ctr">
          <a:solidFill>
            <a:srgbClr val="BBE0E3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45719" tIns="45719" rIns="45719" bIns="45719" numCol="1" anchor="t" anchorCtr="0" compatLnSpc="1">
        <a:prstTxWarp prst="textNoShape">
          <a:avLst/>
        </a:prstTxWarp>
      </a:bodyPr>
      <a:lstStyle>
        <a:defPPr marL="323850" marR="0" indent="0" algn="ctr" defTabSz="914400" rtl="0" eaLnBrk="1" fontAlgn="base" latinLnBrk="0" hangingPunct="0">
          <a:lnSpc>
            <a:spcPct val="90000"/>
          </a:lnSpc>
          <a:spcBef>
            <a:spcPts val="300"/>
          </a:spcBef>
          <a:spcAft>
            <a:spcPct val="0"/>
          </a:spcAft>
          <a:buClrTx/>
          <a:buSzTx/>
          <a:buFontTx/>
          <a:buNone/>
          <a:tabLst/>
          <a:defRPr kumimoji="0" lang="es-ES_tradnl" sz="1400" b="1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pitchFamily="42" charset="0"/>
            <a:ea typeface="Arial" pitchFamily="42" charset="0"/>
            <a:cs typeface="Arial" pitchFamily="42" charset="0"/>
            <a:sym typeface="Arial" pitchFamily="42" charset="0"/>
          </a:defRPr>
        </a:defPPr>
      </a:lst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</TotalTime>
  <Words>35</Words>
  <Application>Microsoft Office PowerPoint</Application>
  <PresentationFormat>Presentación en pantalla (16:9)</PresentationFormat>
  <Paragraphs>47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Isolina I. Prada</dc:creator>
  <cp:lastModifiedBy>Admin</cp:lastModifiedBy>
  <cp:revision>38</cp:revision>
  <dcterms:modified xsi:type="dcterms:W3CDTF">2025-12-26T17:01:02Z</dcterms:modified>
</cp:coreProperties>
</file>